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0.png" ContentType="image/png"/>
  <Override PartName="/ppt/media/image4.png" ContentType="image/png"/>
  <Override PartName="/ppt/media/image8.png" ContentType="image/png"/>
  <Override PartName="/ppt/media/image1.jpeg" ContentType="image/jpeg"/>
  <Override PartName="/ppt/media/image3.png" ContentType="image/png"/>
  <Override PartName="/ppt/media/image7.png" ContentType="image/png"/>
  <Override PartName="/ppt/media/image12.png" ContentType="image/png"/>
  <Override PartName="/ppt/media/image2.png" ContentType="image/png"/>
  <Override PartName="/ppt/media/image6.png" ContentType="image/png"/>
  <Override PartName="/ppt/media/image11.png" ContentType="image/png"/>
  <Override PartName="/ppt/media/image5.png" ContentType="image/png"/>
  <Override PartName="/ppt/media/image9.png" ContentType="image/png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>
                <a:solidFill>
                  <a:srgbClr val="ffffff"/>
                </a:solidFill>
                <a:latin typeface="Book Antiqua"/>
              </a:rPr>
              <a:t>16.12.14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637CE6B5-C3F2-4BC1-89D1-584B95B20F53}" type="slidenum">
              <a:rPr lang="ru-RU">
                <a:solidFill>
                  <a:srgbClr val="ffffff"/>
                </a:solidFill>
                <a:latin typeface="Book Antiqua"/>
              </a:rPr>
              <a:t>&lt;номер&gt;</a:t>
            </a:fld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7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38" name="Line 1"/>
          <p:cNvSpPr/>
          <p:nvPr/>
        </p:nvSpPr>
        <p:spPr>
          <a:xfrm>
            <a:off x="1008000" y="5976000"/>
            <a:ext cx="3600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  <p:sp>
        <p:nvSpPr>
          <p:cNvPr id="39" name="CustomShape 2"/>
          <p:cNvSpPr/>
          <p:nvPr/>
        </p:nvSpPr>
        <p:spPr>
          <a:xfrm>
            <a:off x="2088000" y="2880000"/>
            <a:ext cx="6192000" cy="3240000"/>
          </a:xfrm>
          <a:prstGeom prst="rect">
            <a:avLst/>
          </a:prstGeom>
          <a:solidFill>
            <a:srgbClr val="cccccc"/>
          </a:solidFill>
          <a:ln w="252000">
            <a:solidFill>
              <a:srgbClr val="cccccc"/>
            </a:solidFill>
            <a:round/>
          </a:ln>
        </p:spPr>
      </p:sp>
      <p:sp>
        <p:nvSpPr>
          <p:cNvPr id="40" name="CustomShape 3"/>
          <p:cNvSpPr/>
          <p:nvPr/>
        </p:nvSpPr>
        <p:spPr>
          <a:xfrm>
            <a:off x="1296000" y="1008000"/>
            <a:ext cx="6984000" cy="2088000"/>
          </a:xfrm>
          <a:prstGeom prst="rect">
            <a:avLst/>
          </a:prstGeom>
          <a:solidFill>
            <a:srgbClr val="cccccc"/>
          </a:solidFill>
          <a:ln w="252000">
            <a:solidFill>
              <a:srgbClr val="cccccc"/>
            </a:solidFill>
            <a:round/>
          </a:ln>
        </p:spPr>
      </p:sp>
      <p:sp>
        <p:nvSpPr>
          <p:cNvPr id="41" name="CustomShape 4"/>
          <p:cNvSpPr/>
          <p:nvPr/>
        </p:nvSpPr>
        <p:spPr>
          <a:xfrm>
            <a:off x="864000" y="1008000"/>
            <a:ext cx="1728000" cy="5040000"/>
          </a:xfrm>
          <a:prstGeom prst="rect">
            <a:avLst/>
          </a:prstGeom>
          <a:solidFill>
            <a:srgbClr val="cccccc"/>
          </a:solidFill>
          <a:ln w="252000">
            <a:solidFill>
              <a:srgbClr val="cccccc"/>
            </a:solidFill>
            <a:round/>
          </a:ln>
        </p:spPr>
      </p:sp>
      <p:sp>
        <p:nvSpPr>
          <p:cNvPr id="42" name="TextShape 5"/>
          <p:cNvSpPr txBox="1"/>
          <p:nvPr/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«Как научить подростка говорить «нет»</a:t>
            </a:r>
            <a:endParaRPr/>
          </a:p>
          <a:p>
            <a:pPr algn="ctr"/>
            <a:r>
              <a:rPr lang="ru-RU"/>
              <a:t>наркотикам»</a:t>
            </a:r>
            <a:endParaRPr/>
          </a:p>
          <a:p>
            <a:pPr algn="ctr"/>
            <a:endParaRPr/>
          </a:p>
          <a:p>
            <a:pPr algn="ctr"/>
            <a:r>
              <a:rPr lang="ru-RU"/>
              <a:t>Выполнили студенты 1 курса</a:t>
            </a:r>
            <a:endParaRPr/>
          </a:p>
          <a:p>
            <a:pPr algn="ctr"/>
            <a:r>
              <a:rPr lang="ru-RU"/>
              <a:t>психологического факультета ИГУ</a:t>
            </a:r>
            <a:endParaRPr/>
          </a:p>
          <a:p>
            <a:pPr algn="ctr"/>
            <a:endParaRPr/>
          </a:p>
          <a:p>
            <a:pPr algn="ctr"/>
            <a:endParaRPr/>
          </a:p>
          <a:p>
            <a:pPr algn="ctr"/>
            <a:r>
              <a:rPr lang="ru-RU"/>
              <a:t>Вахрушева А. Д. </a:t>
            </a:r>
            <a:endParaRPr/>
          </a:p>
          <a:p>
            <a:pPr algn="ctr"/>
            <a:r>
              <a:rPr lang="ru-RU"/>
              <a:t>Колбасенко А. С. </a:t>
            </a:r>
            <a:endParaRPr/>
          </a:p>
          <a:p>
            <a:pPr algn="ctr"/>
            <a:r>
              <a:rPr lang="ru-RU"/>
              <a:t>Пуляевская С.С. 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5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66" name="Line 1"/>
          <p:cNvSpPr/>
          <p:nvPr/>
        </p:nvSpPr>
        <p:spPr>
          <a:xfrm>
            <a:off x="936000" y="5976000"/>
            <a:ext cx="288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  <p:sp>
        <p:nvSpPr>
          <p:cNvPr id="67" name="Line 2"/>
          <p:cNvSpPr/>
          <p:nvPr/>
        </p:nvSpPr>
        <p:spPr>
          <a:xfrm flipH="1">
            <a:off x="3744000" y="6048000"/>
            <a:ext cx="864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17" nodeType="tmRoot" restart="never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8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69" name="Line 1"/>
          <p:cNvSpPr/>
          <p:nvPr/>
        </p:nvSpPr>
        <p:spPr>
          <a:xfrm>
            <a:off x="1008000" y="5976000"/>
            <a:ext cx="3600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19" nodeType="tmRoot" restart="never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3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360" y="0"/>
            <a:ext cx="9143640" cy="6857640"/>
          </a:xfrm>
          <a:prstGeom prst="rect">
            <a:avLst/>
          </a:prstGeom>
        </p:spPr>
      </p:pic>
      <p:sp>
        <p:nvSpPr>
          <p:cNvPr id="44" name="Line 1"/>
          <p:cNvSpPr/>
          <p:nvPr/>
        </p:nvSpPr>
        <p:spPr>
          <a:xfrm>
            <a:off x="1017720" y="5904000"/>
            <a:ext cx="1512000" cy="0"/>
          </a:xfrm>
          <a:prstGeom prst="line">
            <a:avLst/>
          </a:prstGeom>
          <a:ln w="144000">
            <a:solidFill>
              <a:srgbClr val="cccccc"/>
            </a:solidFill>
            <a:round/>
          </a:ln>
        </p:spPr>
      </p:sp>
      <p:sp>
        <p:nvSpPr>
          <p:cNvPr id="45" name="Line 2"/>
          <p:cNvSpPr/>
          <p:nvPr/>
        </p:nvSpPr>
        <p:spPr>
          <a:xfrm>
            <a:off x="908640" y="5956920"/>
            <a:ext cx="4824000" cy="0"/>
          </a:xfrm>
          <a:prstGeom prst="line">
            <a:avLst/>
          </a:prstGeom>
          <a:ln w="144000">
            <a:solidFill>
              <a:srgbClr val="cccccc"/>
            </a:solidFill>
            <a:round/>
          </a:ln>
        </p:spPr>
      </p:sp>
      <p:sp>
        <p:nvSpPr>
          <p:cNvPr id="46" name="Line 3"/>
          <p:cNvSpPr/>
          <p:nvPr/>
        </p:nvSpPr>
        <p:spPr>
          <a:xfrm>
            <a:off x="908640" y="5956920"/>
            <a:ext cx="7299360" cy="1908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  <p:sp>
        <p:nvSpPr>
          <p:cNvPr id="47" name="Line 4"/>
          <p:cNvSpPr/>
          <p:nvPr/>
        </p:nvSpPr>
        <p:spPr>
          <a:xfrm>
            <a:off x="1008000" y="5760000"/>
            <a:ext cx="6912000" cy="19692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  <p:sp>
        <p:nvSpPr>
          <p:cNvPr id="48" name="Line 5"/>
          <p:cNvSpPr/>
          <p:nvPr/>
        </p:nvSpPr>
        <p:spPr>
          <a:xfrm>
            <a:off x="1008000" y="5976000"/>
            <a:ext cx="6120000" cy="14400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9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50" name="Line 1"/>
          <p:cNvSpPr/>
          <p:nvPr/>
        </p:nvSpPr>
        <p:spPr>
          <a:xfrm>
            <a:off x="864000" y="5976000"/>
            <a:ext cx="1512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1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52" name="Line 1"/>
          <p:cNvSpPr/>
          <p:nvPr/>
        </p:nvSpPr>
        <p:spPr>
          <a:xfrm>
            <a:off x="936000" y="5904000"/>
            <a:ext cx="1152000" cy="14400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  <p:sp>
        <p:nvSpPr>
          <p:cNvPr id="53" name="Line 2"/>
          <p:cNvSpPr/>
          <p:nvPr/>
        </p:nvSpPr>
        <p:spPr>
          <a:xfrm>
            <a:off x="1800000" y="5832000"/>
            <a:ext cx="864000" cy="21600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  <p:sp>
        <p:nvSpPr>
          <p:cNvPr id="54" name="Line 3"/>
          <p:cNvSpPr/>
          <p:nvPr/>
        </p:nvSpPr>
        <p:spPr>
          <a:xfrm>
            <a:off x="2609640" y="5832000"/>
            <a:ext cx="0" cy="36000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5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56" name="Line 1"/>
          <p:cNvSpPr/>
          <p:nvPr/>
        </p:nvSpPr>
        <p:spPr>
          <a:xfrm flipV="1">
            <a:off x="936000" y="5904000"/>
            <a:ext cx="2736000" cy="7200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9" nodeType="tmRoot" restart="never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7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58" name="Line 1"/>
          <p:cNvSpPr/>
          <p:nvPr/>
        </p:nvSpPr>
        <p:spPr>
          <a:xfrm>
            <a:off x="936000" y="5976000"/>
            <a:ext cx="4392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9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60" name="Line 1"/>
          <p:cNvSpPr/>
          <p:nvPr/>
        </p:nvSpPr>
        <p:spPr>
          <a:xfrm>
            <a:off x="936000" y="5976000"/>
            <a:ext cx="4464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11" nodeType="tmRoot" restart="never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1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62" name="Line 1"/>
          <p:cNvSpPr/>
          <p:nvPr/>
        </p:nvSpPr>
        <p:spPr>
          <a:xfrm flipH="1">
            <a:off x="2592000" y="6048000"/>
            <a:ext cx="2016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13" nodeType="tmRoot" restart="never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3" name="Slid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360"/>
            <a:ext cx="9143640" cy="6857640"/>
          </a:xfrm>
          <a:prstGeom prst="rect">
            <a:avLst/>
          </a:prstGeom>
        </p:spPr>
      </p:pic>
      <p:sp>
        <p:nvSpPr>
          <p:cNvPr id="64" name="Line 1"/>
          <p:cNvSpPr/>
          <p:nvPr/>
        </p:nvSpPr>
        <p:spPr>
          <a:xfrm>
            <a:off x="1008000" y="5976000"/>
            <a:ext cx="1872000" cy="0"/>
          </a:xfrm>
          <a:prstGeom prst="line">
            <a:avLst/>
          </a:prstGeom>
          <a:ln w="252000">
            <a:solidFill>
              <a:srgbClr val="cccccc"/>
            </a:solidFill>
            <a:round/>
          </a:ln>
        </p:spPr>
      </p:sp>
    </p:spTree>
  </p:cSld>
  <p:timing>
    <p:tnLst>
      <p:par>
        <p:cTn dur="indefinite" id="15" nodeType="tmRoot" restart="never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