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06" autoAdjust="0"/>
    <p:restoredTop sz="94660"/>
  </p:normalViewPr>
  <p:slideViewPr>
    <p:cSldViewPr>
      <p:cViewPr varScale="1">
        <p:scale>
          <a:sx n="111" d="100"/>
          <a:sy n="111" d="100"/>
        </p:scale>
        <p:origin x="-16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0FDA9FE-5D25-4526-8C92-F834BE28DA3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4A23E23-8485-47EF-BC2A-5A71BC14B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A9FE-5D25-4526-8C92-F834BE28DA3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3E23-8485-47EF-BC2A-5A71BC14B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A9FE-5D25-4526-8C92-F834BE28DA3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3E23-8485-47EF-BC2A-5A71BC14B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FDA9FE-5D25-4526-8C92-F834BE28DA3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A23E23-8485-47EF-BC2A-5A71BC14BF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0FDA9FE-5D25-4526-8C92-F834BE28DA3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4A23E23-8485-47EF-BC2A-5A71BC14B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A9FE-5D25-4526-8C92-F834BE28DA3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3E23-8485-47EF-BC2A-5A71BC14BF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A9FE-5D25-4526-8C92-F834BE28DA3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3E23-8485-47EF-BC2A-5A71BC14BF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FDA9FE-5D25-4526-8C92-F834BE28DA3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A23E23-8485-47EF-BC2A-5A71BC14BF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A9FE-5D25-4526-8C92-F834BE28DA3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3E23-8485-47EF-BC2A-5A71BC14B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FDA9FE-5D25-4526-8C92-F834BE28DA3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A23E23-8485-47EF-BC2A-5A71BC14BF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FDA9FE-5D25-4526-8C92-F834BE28DA3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A23E23-8485-47EF-BC2A-5A71BC14BF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0FDA9FE-5D25-4526-8C92-F834BE28DA3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A23E23-8485-47EF-BC2A-5A71BC14B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196752"/>
            <a:ext cx="7268344" cy="338437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Отчет о работе кабинета профилактики наркомании и помощи людям в трудных жизненных ситуациях за  2015 – 2016 учебный </a:t>
            </a:r>
            <a:r>
              <a:rPr lang="ru-RU" dirty="0" smtClean="0"/>
              <a:t>год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09120"/>
            <a:ext cx="8147248" cy="201622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9. Проведение мастер-класса «Сохраним психологическое здоровье» для студентов-психологов) - 17 и 22 марта </a:t>
            </a:r>
          </a:p>
          <a:p>
            <a:r>
              <a:rPr lang="ru-RU" dirty="0" smtClean="0"/>
              <a:t>Ведущая мастер-класса руководитель АВДМ Емельянова Кира Викторовна(центр  профилактики наркомании)  рассказывала  и демонстрировала на практике эффективные способы борьбы со стрессом в профессиональной деятельности и повседневной жизни.</a:t>
            </a:r>
            <a:endParaRPr lang="ru-RU" dirty="0"/>
          </a:p>
        </p:txBody>
      </p:sp>
      <p:pic>
        <p:nvPicPr>
          <p:cNvPr id="7" name="Содержимое 6" descr="17 март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403648" y="476672"/>
            <a:ext cx="6480720" cy="3645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3657600" cy="5839544"/>
          </a:xfrm>
        </p:spPr>
        <p:txBody>
          <a:bodyPr>
            <a:normAutofit fontScale="92500" lnSpcReduction="10000"/>
          </a:bodyPr>
          <a:lstStyle/>
          <a:p>
            <a:r>
              <a:rPr lang="ru-RU" sz="2200" b="1" dirty="0" smtClean="0"/>
              <a:t>10. Проведение тренинга в Лицее №3 на тему "Негативное воздействие синтетических наркотиков на организм человека» -</a:t>
            </a:r>
            <a:r>
              <a:rPr lang="ru-RU" sz="2200" dirty="0" smtClean="0"/>
              <a:t> </a:t>
            </a:r>
            <a:r>
              <a:rPr lang="ru-RU" sz="2200" b="1" dirty="0" smtClean="0"/>
              <a:t>26 марта 2016 г. </a:t>
            </a:r>
          </a:p>
          <a:p>
            <a:r>
              <a:rPr lang="ru-RU" dirty="0" smtClean="0"/>
              <a:t>Тренинг был направлен на  формирование целостного представления у учащихся о негативном влиянии синтетических </a:t>
            </a:r>
            <a:r>
              <a:rPr lang="ru-RU" dirty="0" err="1" smtClean="0"/>
              <a:t>психоактивных</a:t>
            </a:r>
            <a:r>
              <a:rPr lang="ru-RU" dirty="0" smtClean="0"/>
              <a:t> веществ на организм человека.</a:t>
            </a:r>
          </a:p>
          <a:p>
            <a:endParaRPr lang="ru-RU" dirty="0"/>
          </a:p>
        </p:txBody>
      </p:sp>
      <p:pic>
        <p:nvPicPr>
          <p:cNvPr id="5" name="Содержимое 4" descr="Ue8brR0Rb1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692696"/>
            <a:ext cx="448049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2" name="Picture 2" descr="C:\Users\HOME\Pictures\Волонтеры\Кабинет профилактики\dAkf_sbOmk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73016"/>
            <a:ext cx="4576057" cy="2574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476672"/>
            <a:ext cx="653780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8596" y="4572008"/>
            <a:ext cx="7992888" cy="159107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11. </a:t>
            </a:r>
            <a:r>
              <a:rPr lang="ru-RU" dirty="0" smtClean="0"/>
              <a:t> </a:t>
            </a:r>
            <a:r>
              <a:rPr lang="ru-RU" b="1" dirty="0" smtClean="0"/>
              <a:t>Участие в областном проекте </a:t>
            </a:r>
            <a:r>
              <a:rPr lang="ru-RU" b="1" dirty="0" err="1" smtClean="0"/>
              <a:t>Тулунской</a:t>
            </a:r>
            <a:r>
              <a:rPr lang="ru-RU" b="1" dirty="0" smtClean="0"/>
              <a:t> городской общественной организации поддержки молодёжных социальных проектов и творческих инициатив «</a:t>
            </a:r>
            <a:r>
              <a:rPr lang="ru-RU" b="1" dirty="0" err="1" smtClean="0"/>
              <a:t>Тулун.ру</a:t>
            </a:r>
            <a:r>
              <a:rPr lang="ru-RU" b="1" dirty="0" smtClean="0"/>
              <a:t>» "Школа добровольческого актива </a:t>
            </a:r>
            <a:r>
              <a:rPr lang="ru-RU" b="1" dirty="0" err="1" smtClean="0"/>
              <a:t>антинаркотической</a:t>
            </a:r>
            <a:r>
              <a:rPr lang="ru-RU" b="1" dirty="0" smtClean="0"/>
              <a:t> направленности "Кричи громче". </a:t>
            </a:r>
            <a:r>
              <a:rPr lang="ru-RU" dirty="0" smtClean="0"/>
              <a:t>(30 марта 2016 г.)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dlgvRnoDY4лицей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861048"/>
            <a:ext cx="3657600" cy="2731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32040" y="214290"/>
            <a:ext cx="3715888" cy="6173934"/>
          </a:xfrm>
        </p:spPr>
        <p:txBody>
          <a:bodyPr>
            <a:normAutofit fontScale="92500" lnSpcReduction="10000"/>
          </a:bodyPr>
          <a:lstStyle/>
          <a:p>
            <a:r>
              <a:rPr lang="ru-RU" sz="2200" b="1" dirty="0" smtClean="0"/>
              <a:t>12. Проведение </a:t>
            </a:r>
            <a:r>
              <a:rPr lang="ru-RU" sz="2200" b="1" dirty="0" smtClean="0"/>
              <a:t>коммуникативного тренинга в Лицее №3, направленного на  формирование эффективных навыков общения у детей 11-14 лет -  17 марта и 9 апреля 2016 г. </a:t>
            </a:r>
          </a:p>
          <a:p>
            <a:r>
              <a:rPr lang="ru-RU" dirty="0" smtClean="0"/>
              <a:t>Тренинг проводился в рамках недели психологического здоровья в лицее и был направлен на формирование активной позиции школьников в создании комфортной жизненной среды</a:t>
            </a:r>
            <a:endParaRPr lang="ru-RU" dirty="0"/>
          </a:p>
        </p:txBody>
      </p:sp>
      <p:pic>
        <p:nvPicPr>
          <p:cNvPr id="31746" name="Picture 2" descr="C:\Users\HOME\Pictures\Волонтеры\Лицей3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4449650" cy="3323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940966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В период с сентября 2015 по апрель 2016 года участниками кабинета профилактики наркомании и помощи людям в трудных жизненных ситуациях были проведены следующие мероприятия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3528392" cy="45720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1. Обучающий тренинг «Школа здорового будущего» для студентов - психологов (центр  профилактики наркомании) – октябрь 2015.</a:t>
            </a:r>
            <a:endParaRPr lang="ru-RU" dirty="0" smtClean="0"/>
          </a:p>
          <a:p>
            <a:r>
              <a:rPr lang="ru-RU" dirty="0" smtClean="0"/>
              <a:t>В течение недели ребята проходили обучающий курс по проблемам профилактики социально негативных явлений под руководством тренера Центра профилактики наркомании Оленовой Виктории Родионовны. </a:t>
            </a:r>
          </a:p>
          <a:p>
            <a:endParaRPr lang="ru-RU" dirty="0"/>
          </a:p>
        </p:txBody>
      </p:sp>
      <p:pic>
        <p:nvPicPr>
          <p:cNvPr id="5" name="Содержимое 4" descr="oyqxOcpLsnM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340768"/>
            <a:ext cx="4089648" cy="2300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HOME\Pictures\Волонтеры\r4YkBRFsrS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933056"/>
            <a:ext cx="4392488" cy="2470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7272808" cy="4572000"/>
          </a:xfrm>
        </p:spPr>
        <p:txBody>
          <a:bodyPr>
            <a:normAutofit/>
          </a:bodyPr>
          <a:lstStyle/>
          <a:p>
            <a:r>
              <a:rPr lang="ru-RU" b="1" dirty="0" smtClean="0"/>
              <a:t>2. Проведение собрания кабинета профилактики наркомании и помощи людям в трудных жизненных ситуациях – октябрь 2015</a:t>
            </a:r>
            <a:endParaRPr lang="ru-RU" dirty="0" smtClean="0"/>
          </a:p>
          <a:p>
            <a:r>
              <a:rPr lang="ru-RU" dirty="0" smtClean="0"/>
              <a:t>На собрании участников кабинета рассматривались основные направления работы на учебный год,  закреплялись ответственные за каждое мероприятие лица, обсуждались перспективы и проблемы деятельности по профилактике наркомании.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3935288" cy="511946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3. Мастер-класс «Сохраним психологическое здоровье» для студентов-психологов (центр  профилактики наркомании) ноябрь 2015.</a:t>
            </a:r>
            <a:endParaRPr lang="ru-RU" dirty="0" smtClean="0"/>
          </a:p>
          <a:p>
            <a:r>
              <a:rPr lang="ru-RU" dirty="0" smtClean="0"/>
              <a:t>Ведущая мастер класса – психиатр-нарколог Елена Петровна </a:t>
            </a:r>
            <a:r>
              <a:rPr lang="ru-RU" dirty="0" err="1" smtClean="0"/>
              <a:t>Скибо</a:t>
            </a:r>
            <a:r>
              <a:rPr lang="ru-RU" dirty="0" smtClean="0"/>
              <a:t> рассказывала о проблемах психического здоровья в современном обществе. Ее яркая манера общения и нестандартная подача материала вызвала неоднозначные мнения, но запомнилась всем участникам мероприятия.</a:t>
            </a:r>
          </a:p>
          <a:p>
            <a:endParaRPr lang="ru-RU" dirty="0"/>
          </a:p>
        </p:txBody>
      </p:sp>
      <p:pic>
        <p:nvPicPr>
          <p:cNvPr id="5" name="Содержимое 4" descr="ArZP97mB_Ug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404664"/>
            <a:ext cx="4248472" cy="3172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0" name="Picture 2" descr="C:\Users\HOME\Pictures\Волонтеры\mV7EuCIIL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89040"/>
            <a:ext cx="3738964" cy="2791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76672"/>
            <a:ext cx="3863280" cy="604867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4. Проведение участниками кабинета тренингов по профилактике социально-негативных явлений в </a:t>
            </a:r>
            <a:r>
              <a:rPr lang="ru-RU" b="1" dirty="0" err="1" smtClean="0"/>
              <a:t>геолого-разведочном</a:t>
            </a:r>
            <a:r>
              <a:rPr lang="ru-RU" b="1" dirty="0" smtClean="0"/>
              <a:t> техникуме   г. Иркутска ноябрь 2015.</a:t>
            </a:r>
            <a:endParaRPr lang="ru-RU" dirty="0" smtClean="0"/>
          </a:p>
          <a:p>
            <a:r>
              <a:rPr lang="ru-RU" dirty="0" smtClean="0"/>
              <a:t>Данное мероприятие стало финальным испытанием сотрудников Центра профилактики наркомании в программе  обучающего  тренинга «Школа здорового будущего». Ребята в течение недели самостоятельно в качестве тренеров проводили  тренинг профилактики наркомании и </a:t>
            </a:r>
            <a:r>
              <a:rPr lang="ru-RU" dirty="0" err="1" smtClean="0"/>
              <a:t>табакокурения</a:t>
            </a:r>
            <a:r>
              <a:rPr lang="ru-RU" dirty="0" smtClean="0"/>
              <a:t>  со студентами техникума. Испытание прошли достойно! </a:t>
            </a:r>
          </a:p>
          <a:p>
            <a:endParaRPr lang="ru-RU" dirty="0"/>
          </a:p>
        </p:txBody>
      </p:sp>
      <p:pic>
        <p:nvPicPr>
          <p:cNvPr id="5" name="Содержимое 4" descr="7z1i4thp9Mk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476672"/>
            <a:ext cx="448049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4" name="Picture 2" descr="C:\Users\HOME\Pictures\Волонтеры\Yb8_NcLqQk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56992"/>
            <a:ext cx="4576057" cy="2574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043608" y="836712"/>
            <a:ext cx="6884240" cy="5335488"/>
          </a:xfrm>
        </p:spPr>
        <p:txBody>
          <a:bodyPr>
            <a:normAutofit/>
          </a:bodyPr>
          <a:lstStyle/>
          <a:p>
            <a:r>
              <a:rPr lang="ru-RU" b="1" dirty="0" smtClean="0"/>
              <a:t>5. Участие в </a:t>
            </a:r>
            <a:r>
              <a:rPr lang="ru-RU" b="1" dirty="0" err="1" smtClean="0"/>
              <a:t>тренинг-марафоне</a:t>
            </a:r>
            <a:r>
              <a:rPr lang="ru-RU" b="1" dirty="0" smtClean="0"/>
              <a:t> от Центра профилактики наркомании «Я – автор своей жизни».</a:t>
            </a:r>
            <a:endParaRPr lang="ru-RU" dirty="0" smtClean="0"/>
          </a:p>
          <a:p>
            <a:r>
              <a:rPr lang="ru-RU" dirty="0" smtClean="0"/>
              <a:t>Студенты факультета психологии приняли участие в </a:t>
            </a:r>
            <a:r>
              <a:rPr lang="ru-RU" dirty="0" err="1" smtClean="0"/>
              <a:t>тренинговом</a:t>
            </a:r>
            <a:r>
              <a:rPr lang="ru-RU" dirty="0" smtClean="0"/>
              <a:t> марафоне, организованном специалистами Центра. Ребята получили интересный опыт в качестве участников различных тренингов, а также могли оценить мастерство ведущих и перенять их опыт для своей профессиональной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285728"/>
            <a:ext cx="5786478" cy="407196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6. Проведение участниками кабинета тренингов по профилактике социально-негативных явлений в МБОУ СОШ №23  г. Иркутска – декабрь 2015</a:t>
            </a:r>
            <a:endParaRPr lang="ru-RU" sz="2000" dirty="0" smtClean="0"/>
          </a:p>
          <a:p>
            <a:r>
              <a:rPr lang="ru-RU" sz="1900" dirty="0" smtClean="0"/>
              <a:t>Студенты 2-го курса факультета психологии провели занятия по профилактике наркомании и </a:t>
            </a:r>
            <a:r>
              <a:rPr lang="ru-RU" sz="1900" dirty="0" err="1" smtClean="0"/>
              <a:t>табакокурения</a:t>
            </a:r>
            <a:r>
              <a:rPr lang="ru-RU" sz="1900" dirty="0" smtClean="0"/>
              <a:t> для учащихся 9-х и 10-х классов. Школьники с удовольствием участвовали во всех упражнениях и с радостью ждут наших ребят в следующем году.</a:t>
            </a:r>
          </a:p>
        </p:txBody>
      </p:sp>
      <p:pic>
        <p:nvPicPr>
          <p:cNvPr id="1028" name="Picture 4" descr="C:\Documents and Settings\Admin\Рабочий стол\ИГУ\Кабинет\Для сайта\IMG_1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786190"/>
            <a:ext cx="4000528" cy="2928958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ИГУ\Кабинет\Для сайта\IMG_1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000504"/>
            <a:ext cx="3714776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15616" y="764704"/>
            <a:ext cx="7099722" cy="5521816"/>
          </a:xfrm>
        </p:spPr>
        <p:txBody>
          <a:bodyPr>
            <a:normAutofit/>
          </a:bodyPr>
          <a:lstStyle/>
          <a:p>
            <a:r>
              <a:rPr lang="ru-RU" b="1" dirty="0" smtClean="0"/>
              <a:t>7. Участие в городском социальном проекте  "Поезд Здоровья»</a:t>
            </a:r>
            <a:r>
              <a:rPr lang="ru-RU" dirty="0" smtClean="0"/>
              <a:t> -</a:t>
            </a:r>
          </a:p>
          <a:p>
            <a:r>
              <a:rPr lang="ru-RU" b="1" dirty="0" smtClean="0"/>
              <a:t>2 февраля 2016 года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000" dirty="0" smtClean="0"/>
              <a:t>Иркутский техникум авиастроения и металлообработки  совместно с Центром профилактики наркомании  организовал проведение психологических тренингов для студентов, направленных на профилактику </a:t>
            </a:r>
            <a:r>
              <a:rPr lang="ru-RU" sz="2000" dirty="0" err="1" smtClean="0"/>
              <a:t>наркотизма</a:t>
            </a:r>
            <a:r>
              <a:rPr lang="ru-RU" sz="2000" dirty="0" smtClean="0"/>
              <a:t> и укрепление психологического здоровья.</a:t>
            </a:r>
          </a:p>
          <a:p>
            <a:endParaRPr lang="ru-RU" sz="2000" dirty="0" smtClean="0"/>
          </a:p>
          <a:p>
            <a:r>
              <a:rPr lang="ru-RU" sz="2000" dirty="0" smtClean="0"/>
              <a:t>Участники кабинета профилактики наркомании проведи 2 тренинга в разных группах техникума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9821018_0853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260648"/>
            <a:ext cx="4478216" cy="591155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8. Проведение тренингов по профилактике зависимого поведения в</a:t>
            </a:r>
            <a:r>
              <a:rPr lang="ru-RU" dirty="0" smtClean="0"/>
              <a:t> </a:t>
            </a:r>
            <a:r>
              <a:rPr lang="ru-RU" b="1" dirty="0" smtClean="0"/>
              <a:t>Иркутским областном колледж культуры и музыкальном колледже им. Ф.Шопена – март 2016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Тренинг был посвящен  профилактике интернет – зависимости и направлен на  формирование целостного представления у учащихся колледжа о негативном влиянии Интернета на различные сферы жизнедеятельности и о последствиях злоупотребления этим ресурсом.</a:t>
            </a:r>
          </a:p>
          <a:p>
            <a:endParaRPr lang="ru-RU" dirty="0"/>
          </a:p>
        </p:txBody>
      </p:sp>
      <p:pic>
        <p:nvPicPr>
          <p:cNvPr id="29698" name="Picture 2" descr="C:\Users\HOME\Pictures\Волонтеры\19821020_140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3782827" cy="2860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</TotalTime>
  <Words>439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Отчет о работе кабинета профилактики наркомании и помощи людям в трудных жизненных ситуациях за  2015 – 2016 учебный год </vt:lpstr>
      <vt:lpstr>В период с сентября 2015 по апрель 2016 года участниками кабинета профилактики наркомании и помощи людям в трудных жизненных ситуациях были проведены следующие мероприятия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кабинета профилактики наркомании и помощи людям в трудных жизненных ситуациях за  2015 – 2016 учебный год. </dc:title>
  <dc:creator>HOME</dc:creator>
  <cp:lastModifiedBy>Admin</cp:lastModifiedBy>
  <cp:revision>12</cp:revision>
  <dcterms:created xsi:type="dcterms:W3CDTF">2016-04-12T11:00:52Z</dcterms:created>
  <dcterms:modified xsi:type="dcterms:W3CDTF">2016-04-13T14:14:53Z</dcterms:modified>
</cp:coreProperties>
</file>