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14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3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1849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920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7139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90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410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3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28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02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08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30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7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09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96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628ED-9971-40F9-899D-D12EDEADB123}" type="datetimeFigureOut">
              <a:rPr lang="ru-RU" smtClean="0"/>
              <a:t>22.04.2016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7CD421-0F19-4752-9E0A-96BF8A16D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57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498591" cy="6858000"/>
          </a:xfrm>
          <a:prstGeom prst="rect">
            <a:avLst/>
          </a:prstGeom>
        </p:spPr>
      </p:pic>
      <p:pic>
        <p:nvPicPr>
          <p:cNvPr id="5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6303264" y="0"/>
            <a:ext cx="5888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5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264" y="146304"/>
            <a:ext cx="11277600" cy="64739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новых методов в области психологического обеспечения обучения населения правилам безопасного поведения в населенных пунктах с высокой группой риска (алкоголизм, безработица)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Кто они, нарушители правил безопасности (группа риска)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Каковы причины нарушений правил безопасности (факторы и условия)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Каковы эффективные методы обучения правилам безопасности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Каковы эффективные методы психологического воздействия (коррекционно-терапевтического)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Каковы эффективные методы организационного и социального воздействия (коррекционно-терапевтического)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Каковы эффективные методы наглядных материалов профилактического воздействия (буклеты, плакаты, видеоролики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98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264" y="219456"/>
            <a:ext cx="11716512" cy="66385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новых методов в области психологического обеспечения обучения населения правилам безопасного поведения в населенных пунктах с высокой группой риска (алкоголизм, безработица)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Кто они, нарушители правил безопасности (группа риска)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Социально-психологические особенности личности нарушителей правил безопасности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Метод: Психологическое портретирование (создание целостной психологической характеристики личности)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Этапы: - Анализ исследований по проблеме личности нарушителей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Подбор испытуемых (анкета, анализ документов)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диагностического материала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диагностического исследования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Сравнительный анализ, портретирование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Контроль: диагностика нарушителей правил безопасности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34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264" y="219456"/>
            <a:ext cx="11716512" cy="66385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новых методов в области психологического обеспечения обучения населения правилам безопасного поведения в населенных пунктах с высокой группой риска (алкоголизм, безработица)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Каковы причины нарушений правил безопасности (факторы и условия)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Социально-психологические условия нарушения правил безопасности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Метод: Диахронический анализ (установление причинно-следственных связей между личностными состояниями, внешним фоном и нарушением) 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Этапы: - Анализ исследований по проблеме условий нарушений правил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Подбор испытуемых (анкета, анализ документов)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диагностического материала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диагностического исследования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Диахронический анализ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Контроль: диагностика нарушителей правил безопасности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11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264" y="219456"/>
            <a:ext cx="11716512" cy="66385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новых методов в области психологического обеспечения обучения населения правилам безопасного поведения в населенных пунктах с высокой группой риска (алкоголизм, безработица)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Каковы эффективные методы обучения правилам безопасности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Методы эффективного обучения населения группы риска (нарушителей правил безопасности)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Метод: Сравнительный анализ (установление различий в эффективности методов обучения)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Этапы: - Анализ исследований по проблеме обучения людей группы риска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Подбор испытуемых (анкета, анализ документов)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альтернативных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обучения 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программ обучения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Сравнительный анализ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Контроль: диагностика нарушителей правил безопасности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549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264" y="219456"/>
            <a:ext cx="11716512" cy="66385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новых методов в области психологического обеспечения обучения населения правилам безопасного поведения в населенных пунктах с высокой группой риска (алкоголизм, безработица)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Каковы эффективные методы психологического воздействия (коррекционно-терапевтического)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Методы эффективного психологического воздействия на население группы риска (нарушителей правил безопасности)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Метод: Сравнительный анализ (установление различий в эффективности методов психологического воздействия)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Этапы: - Анализ исследований по проблеме психологического воздействия на людей группы риска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Подбор испытуемых (анкета, анализ документов)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альтернативных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психологического воздействия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программ психологического воздействия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Сравнительный анализ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Контроль: диагностика нарушителей правил безопасности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08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264" y="219456"/>
            <a:ext cx="11716512" cy="66385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новых методов в области психологического обеспечения обучения населения правилам безопасного поведения в населенных пунктах с высокой группой риска (алкоголизм, безработица)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Каковы эффективные методы организационного и социального воздействия (коррекционно-терапевтического)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Методы эффективного организационного и социального воздействия на население группы риска (нарушителей правил безопасности)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Метод: Сравнительный анализ (установление различий в эффективности методов организационного и социального воздействия)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Этапы: - Анализ исследований по проблеме организационного и социального воздействия на людей группы риска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Подбор испытуемых (анкета, анализ документов)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альтернативных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организационного и социального воздействия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программ воздействия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Сравнительный анализ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Контроль: диагностика нарушителей правил безопасности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105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264" y="219456"/>
            <a:ext cx="11716512" cy="66385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новых методов в области психологического обеспечения обучения населения правилам безопасного поведения в населенных пунктах с высокой группой риска (алкоголизм, безработица)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Каковы эффективные методы наглядных материалов профилактического воздействия (буклеты, плакаты, видеоролики….)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Условия эффективности наглядных материалов профилактического воздействия на население группы риска (нарушителей правил безопасности)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Метод: Сравнительный анализ (установление различий в эффективности наглядных материалов)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Этапы: - Анализ исследований по проблеме наглядных материалов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Подбор испытуемых (анкета, анализ документов)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альтернативных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профилактического воздействия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Апробация наглядных материалов профилактического воздействия</a:t>
            </a:r>
          </a:p>
          <a:p>
            <a:pPr marL="0" indent="1255713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Сравнительный анализ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Контроль: диагностика нарушителей правил безопасности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971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02" y="170688"/>
            <a:ext cx="8596668" cy="240182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Результаты</a:t>
            </a:r>
            <a:b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освоение системы МЧС в целом</a:t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опыт работы психолога</a:t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опыт работы в НИР</a:t>
            </a:r>
            <a:b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опыт научных публикаций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648" y="3352801"/>
            <a:ext cx="10521696" cy="332254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научно-образовательные работы (курсовые, дипломные, диссертации магистров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по практике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в книжках волонтеров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подготовке коллективной монографии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разработке методических рекомендаций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3798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733</Words>
  <Application>Microsoft Office PowerPoint</Application>
  <PresentationFormat>Широкоэкранный</PresentationFormat>
  <Paragraphs>82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- освоение системы МЧС в целом - опыт работы психолога - опыт работы в НИР - опыт научных публикаций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10</cp:revision>
  <dcterms:created xsi:type="dcterms:W3CDTF">2016-04-22T01:21:57Z</dcterms:created>
  <dcterms:modified xsi:type="dcterms:W3CDTF">2016-04-22T03:05:05Z</dcterms:modified>
</cp:coreProperties>
</file>