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2" r:id="rId3"/>
    <p:sldId id="257" r:id="rId4"/>
    <p:sldId id="268" r:id="rId5"/>
    <p:sldId id="258" r:id="rId6"/>
    <p:sldId id="259" r:id="rId7"/>
    <p:sldId id="271" r:id="rId8"/>
    <p:sldId id="261" r:id="rId9"/>
    <p:sldId id="273" r:id="rId10"/>
    <p:sldId id="262" r:id="rId11"/>
    <p:sldId id="263" r:id="rId12"/>
    <p:sldId id="264" r:id="rId13"/>
    <p:sldId id="275" r:id="rId14"/>
    <p:sldId id="274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150563316666367E-2"/>
          <c:y val="3.5927078061285374E-2"/>
          <c:w val="0.95074306744814885"/>
          <c:h val="0.833750210881918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72660357407175E-2"/>
                  <c:y val="-2.612878404457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389514796295962E-2"/>
                  <c:y val="-4.2459274072428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672660357407175E-2"/>
                  <c:y val="-2.612878404457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150563316666367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103</c:v>
                </c:pt>
                <c:pt idx="1">
                  <c:v>91</c:v>
                </c:pt>
                <c:pt idx="2">
                  <c:v>111</c:v>
                </c:pt>
                <c:pt idx="3">
                  <c:v>107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645888"/>
        <c:axId val="35664640"/>
        <c:axId val="0"/>
      </c:bar3DChart>
      <c:catAx>
        <c:axId val="3464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35664640"/>
        <c:crosses val="autoZero"/>
        <c:auto val="1"/>
        <c:lblAlgn val="ctr"/>
        <c:lblOffset val="100"/>
        <c:noMultiLvlLbl val="0"/>
      </c:catAx>
      <c:valAx>
        <c:axId val="35664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645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1FD996-69AD-4347-BDD9-4C28C4657702}" type="doc">
      <dgm:prSet loTypeId="urn:microsoft.com/office/officeart/2005/8/layout/vList5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F65426-713D-418B-99C9-AD981FFC21D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Тайшетский район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896F0C08-E714-4F79-9363-53004E1000CE}" type="parTrans" cxnId="{B6F2ED8A-2CBC-43AC-96ED-4834C3C0E0FB}">
      <dgm:prSet/>
      <dgm:spPr/>
      <dgm:t>
        <a:bodyPr/>
        <a:lstStyle/>
        <a:p>
          <a:endParaRPr lang="ru-RU" sz="3200"/>
        </a:p>
      </dgm:t>
    </dgm:pt>
    <dgm:pt modelId="{2C49AA2B-7BC0-4FD9-B7E1-DD97A5D5A6B8}" type="sibTrans" cxnId="{B6F2ED8A-2CBC-43AC-96ED-4834C3C0E0FB}">
      <dgm:prSet/>
      <dgm:spPr/>
      <dgm:t>
        <a:bodyPr/>
        <a:lstStyle/>
        <a:p>
          <a:endParaRPr lang="ru-RU" sz="3200"/>
        </a:p>
      </dgm:t>
    </dgm:pt>
    <dgm:pt modelId="{3C01E579-54C1-4E95-B12D-E32C3C28876D}">
      <dgm:prSet phldrT="[Текст]" custT="1"/>
      <dgm:spPr/>
      <dgm:t>
        <a:bodyPr/>
        <a:lstStyle/>
        <a:p>
          <a:endParaRPr lang="ru-RU" sz="1400" dirty="0"/>
        </a:p>
      </dgm:t>
    </dgm:pt>
    <dgm:pt modelId="{0A6FBC5E-1177-461E-A5D7-1AD7BFE3DFD0}" type="parTrans" cxnId="{4831B0F6-8420-422A-9E8A-8EEC74166597}">
      <dgm:prSet/>
      <dgm:spPr/>
      <dgm:t>
        <a:bodyPr/>
        <a:lstStyle/>
        <a:p>
          <a:endParaRPr lang="ru-RU" sz="3200"/>
        </a:p>
      </dgm:t>
    </dgm:pt>
    <dgm:pt modelId="{2B92FEAC-A62D-45EE-9058-E6071C3F4B81}" type="sibTrans" cxnId="{4831B0F6-8420-422A-9E8A-8EEC74166597}">
      <dgm:prSet/>
      <dgm:spPr/>
      <dgm:t>
        <a:bodyPr/>
        <a:lstStyle/>
        <a:p>
          <a:endParaRPr lang="ru-RU" sz="3200"/>
        </a:p>
      </dgm:t>
    </dgm:pt>
    <dgm:pt modelId="{DD390C72-3314-4650-AF3E-07C9CCD4BF9B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Боханский район 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573CD000-3E29-47ED-AB47-1DFE327431D8}" type="parTrans" cxnId="{CA34EDB3-5518-44F1-9C64-01ABDB12EA4E}">
      <dgm:prSet/>
      <dgm:spPr/>
      <dgm:t>
        <a:bodyPr/>
        <a:lstStyle/>
        <a:p>
          <a:endParaRPr lang="ru-RU" sz="3200"/>
        </a:p>
      </dgm:t>
    </dgm:pt>
    <dgm:pt modelId="{C711B3AD-A80B-4DCE-A0A3-66D18F025DB6}" type="sibTrans" cxnId="{CA34EDB3-5518-44F1-9C64-01ABDB12EA4E}">
      <dgm:prSet/>
      <dgm:spPr/>
      <dgm:t>
        <a:bodyPr/>
        <a:lstStyle/>
        <a:p>
          <a:endParaRPr lang="ru-RU" sz="3200"/>
        </a:p>
      </dgm:t>
    </dgm:pt>
    <dgm:pt modelId="{7C7EC40A-8482-4F1E-833D-980A3088FCCC}">
      <dgm:prSet phldrT="[Текст]" custT="1"/>
      <dgm:spPr/>
      <dgm:t>
        <a:bodyPr/>
        <a:lstStyle/>
        <a:p>
          <a:endParaRPr lang="ru-RU" sz="1400" dirty="0"/>
        </a:p>
      </dgm:t>
    </dgm:pt>
    <dgm:pt modelId="{A71F55D6-563E-4C23-9BEE-08250DDA7518}" type="parTrans" cxnId="{A5891F4B-027A-4137-AE39-86EC0F3036ED}">
      <dgm:prSet/>
      <dgm:spPr/>
      <dgm:t>
        <a:bodyPr/>
        <a:lstStyle/>
        <a:p>
          <a:endParaRPr lang="ru-RU" sz="3200"/>
        </a:p>
      </dgm:t>
    </dgm:pt>
    <dgm:pt modelId="{E1D6659E-85AA-4A15-A57F-E871667AC1CA}" type="sibTrans" cxnId="{A5891F4B-027A-4137-AE39-86EC0F3036ED}">
      <dgm:prSet/>
      <dgm:spPr/>
      <dgm:t>
        <a:bodyPr/>
        <a:lstStyle/>
        <a:p>
          <a:endParaRPr lang="ru-RU" sz="3200"/>
        </a:p>
      </dgm:t>
    </dgm:pt>
    <dgm:pt modelId="{B28816D3-7C41-4D6A-A3D9-109C2D4892F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Зиминский район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0B2B7168-A36C-46C2-BB0B-5D1F83FA9FEC}" type="parTrans" cxnId="{34853DC3-1C73-4B27-BD6B-1185A1EAE1FC}">
      <dgm:prSet/>
      <dgm:spPr/>
      <dgm:t>
        <a:bodyPr/>
        <a:lstStyle/>
        <a:p>
          <a:endParaRPr lang="ru-RU" sz="3200"/>
        </a:p>
      </dgm:t>
    </dgm:pt>
    <dgm:pt modelId="{A78B85F2-4FB6-4081-9F73-D6C3C8D942B7}" type="sibTrans" cxnId="{34853DC3-1C73-4B27-BD6B-1185A1EAE1FC}">
      <dgm:prSet/>
      <dgm:spPr/>
      <dgm:t>
        <a:bodyPr/>
        <a:lstStyle/>
        <a:p>
          <a:endParaRPr lang="ru-RU" sz="3200"/>
        </a:p>
      </dgm:t>
    </dgm:pt>
    <dgm:pt modelId="{C1CED565-284D-4D4D-A1FB-0A74740128E2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Куйтунский район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E6E8FBDF-1D32-438D-875A-D387567DD33C}" type="parTrans" cxnId="{6A5C1ADE-FDD1-4D28-937D-55AAD42622BA}">
      <dgm:prSet/>
      <dgm:spPr/>
      <dgm:t>
        <a:bodyPr/>
        <a:lstStyle/>
        <a:p>
          <a:endParaRPr lang="ru-RU" sz="3200"/>
        </a:p>
      </dgm:t>
    </dgm:pt>
    <dgm:pt modelId="{871DF38B-8E1B-440E-B2A1-A4C3FEE2F559}" type="sibTrans" cxnId="{6A5C1ADE-FDD1-4D28-937D-55AAD42622BA}">
      <dgm:prSet/>
      <dgm:spPr/>
      <dgm:t>
        <a:bodyPr/>
        <a:lstStyle/>
        <a:p>
          <a:endParaRPr lang="ru-RU" sz="3200"/>
        </a:p>
      </dgm:t>
    </dgm:pt>
    <dgm:pt modelId="{55E4262F-3DDF-4534-AEDB-6DAE9758B79A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г. Иркутск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B23AA1D1-6B79-4385-BA95-61B0CDBA5F16}" type="parTrans" cxnId="{A3AB1F21-C24D-44AF-8DE6-D12108EBB0D7}">
      <dgm:prSet/>
      <dgm:spPr/>
      <dgm:t>
        <a:bodyPr/>
        <a:lstStyle/>
        <a:p>
          <a:endParaRPr lang="ru-RU" sz="3200"/>
        </a:p>
      </dgm:t>
    </dgm:pt>
    <dgm:pt modelId="{CEF73AC6-3C30-4695-8358-134509A16DAF}" type="sibTrans" cxnId="{A3AB1F21-C24D-44AF-8DE6-D12108EBB0D7}">
      <dgm:prSet/>
      <dgm:spPr/>
      <dgm:t>
        <a:bodyPr/>
        <a:lstStyle/>
        <a:p>
          <a:endParaRPr lang="ru-RU" sz="3200"/>
        </a:p>
      </dgm:t>
    </dgm:pt>
    <dgm:pt modelId="{8F75336B-695F-47E7-9181-1D057BF3F49B}">
      <dgm:prSet phldrT="[Текст]" custT="1"/>
      <dgm:spPr/>
      <dgm:t>
        <a:bodyPr/>
        <a:lstStyle/>
        <a:p>
          <a:endParaRPr lang="ru-RU" sz="1400" dirty="0"/>
        </a:p>
      </dgm:t>
    </dgm:pt>
    <dgm:pt modelId="{AD774510-66C5-4FA8-B79E-27F57A5FED97}" type="parTrans" cxnId="{15C74E77-63C9-449E-B013-DB5262B61321}">
      <dgm:prSet/>
      <dgm:spPr/>
      <dgm:t>
        <a:bodyPr/>
        <a:lstStyle/>
        <a:p>
          <a:endParaRPr lang="ru-RU" sz="3200"/>
        </a:p>
      </dgm:t>
    </dgm:pt>
    <dgm:pt modelId="{BF8FDD3A-C682-4A26-A098-C546A2111E67}" type="sibTrans" cxnId="{15C74E77-63C9-449E-B013-DB5262B61321}">
      <dgm:prSet/>
      <dgm:spPr/>
      <dgm:t>
        <a:bodyPr/>
        <a:lstStyle/>
        <a:p>
          <a:endParaRPr lang="ru-RU" sz="3200"/>
        </a:p>
      </dgm:t>
    </dgm:pt>
    <dgm:pt modelId="{B94E2C1C-9458-4C6F-A958-4E591CAE879B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Балаганский район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B0FBD1F1-F55D-422C-8010-C8BF64E1B152}" type="parTrans" cxnId="{59B03185-A15F-4603-9572-A76ED9AB6E66}">
      <dgm:prSet/>
      <dgm:spPr/>
      <dgm:t>
        <a:bodyPr/>
        <a:lstStyle/>
        <a:p>
          <a:endParaRPr lang="ru-RU" sz="3200"/>
        </a:p>
      </dgm:t>
    </dgm:pt>
    <dgm:pt modelId="{70B5BF0D-D3E0-4F8D-9230-67ECF1068302}" type="sibTrans" cxnId="{59B03185-A15F-4603-9572-A76ED9AB6E66}">
      <dgm:prSet/>
      <dgm:spPr/>
      <dgm:t>
        <a:bodyPr/>
        <a:lstStyle/>
        <a:p>
          <a:endParaRPr lang="ru-RU" sz="3200"/>
        </a:p>
      </dgm:t>
    </dgm:pt>
    <dgm:pt modelId="{8044D087-2573-465B-943F-0F1A7496AD64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г. Бодайбо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A41D1814-8F2D-46FB-A072-462437F1941F}" type="parTrans" cxnId="{175E9E34-41E7-4080-A982-449E5E409EDF}">
      <dgm:prSet/>
      <dgm:spPr/>
      <dgm:t>
        <a:bodyPr/>
        <a:lstStyle/>
        <a:p>
          <a:endParaRPr lang="ru-RU" sz="3200"/>
        </a:p>
      </dgm:t>
    </dgm:pt>
    <dgm:pt modelId="{356EB958-0E68-444D-87BC-42A200F069A8}" type="sibTrans" cxnId="{175E9E34-41E7-4080-A982-449E5E409EDF}">
      <dgm:prSet/>
      <dgm:spPr/>
      <dgm:t>
        <a:bodyPr/>
        <a:lstStyle/>
        <a:p>
          <a:endParaRPr lang="ru-RU" sz="3200"/>
        </a:p>
      </dgm:t>
    </dgm:pt>
    <dgm:pt modelId="{8E231C6A-35D9-4323-816D-D36ED2C44C39}">
      <dgm:prSet phldrT="[Текст]" custT="1"/>
      <dgm:spPr/>
      <dgm:t>
        <a:bodyPr/>
        <a:lstStyle/>
        <a:p>
          <a:endParaRPr lang="ru-RU" sz="1400" dirty="0"/>
        </a:p>
      </dgm:t>
    </dgm:pt>
    <dgm:pt modelId="{1097AEA7-7E66-4B25-B33E-FEEBB9E918C4}" type="parTrans" cxnId="{50F33DF6-C896-4842-91BD-8AA7AEC8F480}">
      <dgm:prSet/>
      <dgm:spPr/>
      <dgm:t>
        <a:bodyPr/>
        <a:lstStyle/>
        <a:p>
          <a:endParaRPr lang="ru-RU" sz="3200"/>
        </a:p>
      </dgm:t>
    </dgm:pt>
    <dgm:pt modelId="{C688AD2D-5120-4714-9487-D110C7619838}" type="sibTrans" cxnId="{50F33DF6-C896-4842-91BD-8AA7AEC8F480}">
      <dgm:prSet/>
      <dgm:spPr/>
      <dgm:t>
        <a:bodyPr/>
        <a:lstStyle/>
        <a:p>
          <a:endParaRPr lang="ru-RU" sz="3200"/>
        </a:p>
      </dgm:t>
    </dgm:pt>
    <dgm:pt modelId="{EACF2A5B-D5D9-4F9D-B957-E70050EE3867}">
      <dgm:prSet phldrT="[Текст]" custT="1"/>
      <dgm:spPr/>
      <dgm:t>
        <a:bodyPr/>
        <a:lstStyle/>
        <a:p>
          <a:endParaRPr lang="ru-RU" sz="1400" dirty="0"/>
        </a:p>
      </dgm:t>
    </dgm:pt>
    <dgm:pt modelId="{18A5D781-1785-4921-B768-CE79873E4064}" type="parTrans" cxnId="{3FC82465-FA10-4B9E-9976-ABC6B36CAEBF}">
      <dgm:prSet/>
      <dgm:spPr/>
      <dgm:t>
        <a:bodyPr/>
        <a:lstStyle/>
        <a:p>
          <a:endParaRPr lang="ru-RU" sz="3200"/>
        </a:p>
      </dgm:t>
    </dgm:pt>
    <dgm:pt modelId="{D1CF7D70-465D-4E37-9566-EBD2FD0D2CC7}" type="sibTrans" cxnId="{3FC82465-FA10-4B9E-9976-ABC6B36CAEBF}">
      <dgm:prSet/>
      <dgm:spPr/>
      <dgm:t>
        <a:bodyPr/>
        <a:lstStyle/>
        <a:p>
          <a:endParaRPr lang="ru-RU" sz="3200"/>
        </a:p>
      </dgm:t>
    </dgm:pt>
    <dgm:pt modelId="{AF243E02-45CD-4AB4-935D-3E0C46095B1E}">
      <dgm:prSet phldrT="[Текст]" custT="1"/>
      <dgm:spPr/>
      <dgm:t>
        <a:bodyPr/>
        <a:lstStyle/>
        <a:p>
          <a:endParaRPr lang="ru-RU" sz="1400" dirty="0"/>
        </a:p>
      </dgm:t>
    </dgm:pt>
    <dgm:pt modelId="{8E99D830-3D41-4D3D-985C-EB3C55BA1359}" type="parTrans" cxnId="{F063CF10-E41E-4264-8883-56FF2BD6614C}">
      <dgm:prSet/>
      <dgm:spPr/>
      <dgm:t>
        <a:bodyPr/>
        <a:lstStyle/>
        <a:p>
          <a:endParaRPr lang="ru-RU" sz="3200"/>
        </a:p>
      </dgm:t>
    </dgm:pt>
    <dgm:pt modelId="{6D48C2DC-A5FF-4E81-AC6A-CD8C79EC9214}" type="sibTrans" cxnId="{F063CF10-E41E-4264-8883-56FF2BD6614C}">
      <dgm:prSet/>
      <dgm:spPr/>
      <dgm:t>
        <a:bodyPr/>
        <a:lstStyle/>
        <a:p>
          <a:endParaRPr lang="ru-RU" sz="3200"/>
        </a:p>
      </dgm:t>
    </dgm:pt>
    <dgm:pt modelId="{1993667C-808B-4B28-994D-AE03892DB3E7}">
      <dgm:prSet phldrT="[Текст]" custT="1"/>
      <dgm:spPr/>
      <dgm:t>
        <a:bodyPr/>
        <a:lstStyle/>
        <a:p>
          <a:endParaRPr lang="ru-RU" sz="1400" dirty="0"/>
        </a:p>
      </dgm:t>
    </dgm:pt>
    <dgm:pt modelId="{42B19BB1-2052-436C-9841-7C14E073C1E1}" type="parTrans" cxnId="{906A13CA-6DCC-41C3-B9DC-F60B6F836124}">
      <dgm:prSet/>
      <dgm:spPr/>
      <dgm:t>
        <a:bodyPr/>
        <a:lstStyle/>
        <a:p>
          <a:endParaRPr lang="ru-RU" sz="3200"/>
        </a:p>
      </dgm:t>
    </dgm:pt>
    <dgm:pt modelId="{71498B36-BF8B-4A52-942E-7CDD151F843B}" type="sibTrans" cxnId="{906A13CA-6DCC-41C3-B9DC-F60B6F836124}">
      <dgm:prSet/>
      <dgm:spPr/>
      <dgm:t>
        <a:bodyPr/>
        <a:lstStyle/>
        <a:p>
          <a:endParaRPr lang="ru-RU" sz="3200"/>
        </a:p>
      </dgm:t>
    </dgm:pt>
    <dgm:pt modelId="{3FD87773-B17F-41A2-87EE-677C7F180303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Катангский район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FD3EC1F1-D7BC-4975-B5CC-10175EC76586}" type="parTrans" cxnId="{4078A3BD-A4F2-4FC5-A0E0-67B185F53711}">
      <dgm:prSet/>
      <dgm:spPr/>
      <dgm:t>
        <a:bodyPr/>
        <a:lstStyle/>
        <a:p>
          <a:endParaRPr lang="ru-RU" sz="3200"/>
        </a:p>
      </dgm:t>
    </dgm:pt>
    <dgm:pt modelId="{0DE57A29-E57E-4629-AF8C-362FA6060396}" type="sibTrans" cxnId="{4078A3BD-A4F2-4FC5-A0E0-67B185F53711}">
      <dgm:prSet/>
      <dgm:spPr/>
      <dgm:t>
        <a:bodyPr/>
        <a:lstStyle/>
        <a:p>
          <a:endParaRPr lang="ru-RU" sz="3200"/>
        </a:p>
      </dgm:t>
    </dgm:pt>
    <dgm:pt modelId="{E135869C-0C6A-4B33-9FA7-A903AE376BA5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Нижнеилимский район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668734E3-DFCD-49D3-8AE9-F0B0A6E78C02}" type="parTrans" cxnId="{437AF260-102F-4EC7-B979-FFCBC473FF8E}">
      <dgm:prSet/>
      <dgm:spPr/>
      <dgm:t>
        <a:bodyPr/>
        <a:lstStyle/>
        <a:p>
          <a:endParaRPr lang="ru-RU" sz="3200"/>
        </a:p>
      </dgm:t>
    </dgm:pt>
    <dgm:pt modelId="{0C1EC2AF-95C7-4954-9514-22D8BBC770C9}" type="sibTrans" cxnId="{437AF260-102F-4EC7-B979-FFCBC473FF8E}">
      <dgm:prSet/>
      <dgm:spPr/>
      <dgm:t>
        <a:bodyPr/>
        <a:lstStyle/>
        <a:p>
          <a:endParaRPr lang="ru-RU" sz="3200"/>
        </a:p>
      </dgm:t>
    </dgm:pt>
    <dgm:pt modelId="{90F4A9AE-498F-41EB-B7B5-61FAC2D7249C}">
      <dgm:prSet phldrT="[Текст]" custT="1"/>
      <dgm:spPr/>
      <dgm:t>
        <a:bodyPr/>
        <a:lstStyle/>
        <a:p>
          <a:endParaRPr lang="ru-RU" sz="1400" dirty="0"/>
        </a:p>
      </dgm:t>
    </dgm:pt>
    <dgm:pt modelId="{6BA93E47-8C01-41B9-A1E0-2ADAB3104C62}" type="parTrans" cxnId="{37BADAF4-4CE9-4541-80B0-A2937FF347D3}">
      <dgm:prSet/>
      <dgm:spPr/>
      <dgm:t>
        <a:bodyPr/>
        <a:lstStyle/>
        <a:p>
          <a:endParaRPr lang="ru-RU" sz="3200"/>
        </a:p>
      </dgm:t>
    </dgm:pt>
    <dgm:pt modelId="{ED2583A3-D284-42A3-9B88-39E737F0F97A}" type="sibTrans" cxnId="{37BADAF4-4CE9-4541-80B0-A2937FF347D3}">
      <dgm:prSet/>
      <dgm:spPr/>
      <dgm:t>
        <a:bodyPr/>
        <a:lstStyle/>
        <a:p>
          <a:endParaRPr lang="ru-RU" sz="3200"/>
        </a:p>
      </dgm:t>
    </dgm:pt>
    <dgm:pt modelId="{1C21AA38-C539-4BAD-AD50-E13D81060060}">
      <dgm:prSet phldrT="[Текст]" custT="1"/>
      <dgm:spPr/>
      <dgm:t>
        <a:bodyPr/>
        <a:lstStyle/>
        <a:p>
          <a:endParaRPr lang="ru-RU" sz="1400" dirty="0"/>
        </a:p>
      </dgm:t>
    </dgm:pt>
    <dgm:pt modelId="{F49734EC-6E97-40C6-80A8-92F28ADAA114}" type="parTrans" cxnId="{9164CCF3-4FB8-41DC-BAD8-C4B32DBCD83C}">
      <dgm:prSet/>
      <dgm:spPr/>
      <dgm:t>
        <a:bodyPr/>
        <a:lstStyle/>
        <a:p>
          <a:endParaRPr lang="ru-RU"/>
        </a:p>
      </dgm:t>
    </dgm:pt>
    <dgm:pt modelId="{6B7D3B70-0AB7-4310-BBBE-9CC8257C3400}" type="sibTrans" cxnId="{9164CCF3-4FB8-41DC-BAD8-C4B32DBCD83C}">
      <dgm:prSet/>
      <dgm:spPr/>
      <dgm:t>
        <a:bodyPr/>
        <a:lstStyle/>
        <a:p>
          <a:endParaRPr lang="ru-RU"/>
        </a:p>
      </dgm:t>
    </dgm:pt>
    <dgm:pt modelId="{C171DF21-BADA-4E5A-BE7A-5386A39A1BE2}">
      <dgm:prSet phldrT="[Текст]" custT="1"/>
      <dgm:spPr/>
      <dgm:t>
        <a:bodyPr/>
        <a:lstStyle/>
        <a:p>
          <a:endParaRPr lang="ru-RU" sz="1400" dirty="0"/>
        </a:p>
      </dgm:t>
    </dgm:pt>
    <dgm:pt modelId="{3AD4C375-C0D1-4E3C-B33D-D227BCE25779}" type="sibTrans" cxnId="{D11A1C9D-0D68-4C49-9D61-3B74D6BB61B1}">
      <dgm:prSet/>
      <dgm:spPr/>
      <dgm:t>
        <a:bodyPr/>
        <a:lstStyle/>
        <a:p>
          <a:endParaRPr lang="ru-RU" sz="3200"/>
        </a:p>
      </dgm:t>
    </dgm:pt>
    <dgm:pt modelId="{36B35A16-30D9-4445-A1A8-9AFCC3B6C92B}" type="parTrans" cxnId="{D11A1C9D-0D68-4C49-9D61-3B74D6BB61B1}">
      <dgm:prSet/>
      <dgm:spPr/>
      <dgm:t>
        <a:bodyPr/>
        <a:lstStyle/>
        <a:p>
          <a:endParaRPr lang="ru-RU" sz="3200"/>
        </a:p>
      </dgm:t>
    </dgm:pt>
    <dgm:pt modelId="{7B3536FA-C7E0-4D9B-B7A2-1CE254211D35}">
      <dgm:prSet phldrT="[Текст]" custT="1"/>
      <dgm:spPr/>
      <dgm:t>
        <a:bodyPr/>
        <a:lstStyle/>
        <a:p>
          <a:endParaRPr lang="ru-RU" sz="1400" dirty="0"/>
        </a:p>
      </dgm:t>
    </dgm:pt>
    <dgm:pt modelId="{5AB256F2-1C22-44F6-BC2B-B148C013D0F7}" type="parTrans" cxnId="{BDCB8668-8403-4486-9E88-0B72012F205C}">
      <dgm:prSet/>
      <dgm:spPr/>
      <dgm:t>
        <a:bodyPr/>
        <a:lstStyle/>
        <a:p>
          <a:endParaRPr lang="ru-RU"/>
        </a:p>
      </dgm:t>
    </dgm:pt>
    <dgm:pt modelId="{9F18708C-D930-4D92-8510-DD025F25E009}" type="sibTrans" cxnId="{BDCB8668-8403-4486-9E88-0B72012F205C}">
      <dgm:prSet/>
      <dgm:spPr/>
      <dgm:t>
        <a:bodyPr/>
        <a:lstStyle/>
        <a:p>
          <a:endParaRPr lang="ru-RU"/>
        </a:p>
      </dgm:t>
    </dgm:pt>
    <dgm:pt modelId="{27BB1A73-30E5-4321-A931-3BB0D38DC2B3}">
      <dgm:prSet phldrT="[Текст]" custT="1"/>
      <dgm:spPr/>
      <dgm:t>
        <a:bodyPr/>
        <a:lstStyle/>
        <a:p>
          <a:endParaRPr lang="ru-RU" sz="1400" dirty="0"/>
        </a:p>
      </dgm:t>
    </dgm:pt>
    <dgm:pt modelId="{C6A6E702-13DB-4234-A0BE-65528203A70B}" type="sibTrans" cxnId="{D7DB848B-F25C-4A7B-BFF0-75A6C7EF216E}">
      <dgm:prSet/>
      <dgm:spPr/>
      <dgm:t>
        <a:bodyPr/>
        <a:lstStyle/>
        <a:p>
          <a:endParaRPr lang="ru-RU" sz="3200"/>
        </a:p>
      </dgm:t>
    </dgm:pt>
    <dgm:pt modelId="{7799C0A8-4D02-4FE1-8166-EA8419235D57}" type="parTrans" cxnId="{D7DB848B-F25C-4A7B-BFF0-75A6C7EF216E}">
      <dgm:prSet/>
      <dgm:spPr/>
      <dgm:t>
        <a:bodyPr/>
        <a:lstStyle/>
        <a:p>
          <a:endParaRPr lang="ru-RU" sz="3200"/>
        </a:p>
      </dgm:t>
    </dgm:pt>
    <dgm:pt modelId="{C0C61106-F9F4-43DC-BCE1-FD8CFF7B17B2}">
      <dgm:prSet phldrT="[Текст]" custT="1"/>
      <dgm:spPr/>
      <dgm:t>
        <a:bodyPr/>
        <a:lstStyle/>
        <a:p>
          <a:endParaRPr lang="ru-RU" sz="1400" dirty="0"/>
        </a:p>
      </dgm:t>
    </dgm:pt>
    <dgm:pt modelId="{4776AA62-5B6A-487B-B8BE-6EEE807E6C2C}" type="parTrans" cxnId="{5DDCAFD7-9661-43E2-AAC5-B198F228658D}">
      <dgm:prSet/>
      <dgm:spPr/>
      <dgm:t>
        <a:bodyPr/>
        <a:lstStyle/>
        <a:p>
          <a:endParaRPr lang="ru-RU"/>
        </a:p>
      </dgm:t>
    </dgm:pt>
    <dgm:pt modelId="{2AC278BE-B747-46E7-A235-D459EEED3F25}" type="sibTrans" cxnId="{5DDCAFD7-9661-43E2-AAC5-B198F228658D}">
      <dgm:prSet/>
      <dgm:spPr/>
      <dgm:t>
        <a:bodyPr/>
        <a:lstStyle/>
        <a:p>
          <a:endParaRPr lang="ru-RU"/>
        </a:p>
      </dgm:t>
    </dgm:pt>
    <dgm:pt modelId="{685683B1-06A5-499E-B11D-ACF56B80753A}" type="pres">
      <dgm:prSet presAssocID="{141FD996-69AD-4347-BDD9-4C28C46577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9B315F-55C0-4692-BAEE-00D4C35EFF9E}" type="pres">
      <dgm:prSet presAssocID="{E4F65426-713D-418B-99C9-AD981FFC21DF}" presName="linNode" presStyleCnt="0"/>
      <dgm:spPr/>
    </dgm:pt>
    <dgm:pt modelId="{9D468A5D-3DA8-4B17-AF00-E57A564CA326}" type="pres">
      <dgm:prSet presAssocID="{E4F65426-713D-418B-99C9-AD981FFC21DF}" presName="parentText" presStyleLbl="node1" presStyleIdx="0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B9524-8396-4EB8-A1E6-5EC85F65F46A}" type="pres">
      <dgm:prSet presAssocID="{E4F65426-713D-418B-99C9-AD981FFC21DF}" presName="descendantText" presStyleLbl="alignAccFollowNode1" presStyleIdx="0" presStyleCnt="9" custLinFactNeighborX="169" custLinFactNeighborY="-2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EB3F0-C975-4457-9296-5CCB1AF28561}" type="pres">
      <dgm:prSet presAssocID="{2C49AA2B-7BC0-4FD9-B7E1-DD97A5D5A6B8}" presName="sp" presStyleCnt="0"/>
      <dgm:spPr/>
    </dgm:pt>
    <dgm:pt modelId="{6318533A-6874-434B-9862-0942E80F2784}" type="pres">
      <dgm:prSet presAssocID="{DD390C72-3314-4650-AF3E-07C9CCD4BF9B}" presName="linNode" presStyleCnt="0"/>
      <dgm:spPr/>
    </dgm:pt>
    <dgm:pt modelId="{DCAB2871-E688-4161-9560-18E7BE8EEE45}" type="pres">
      <dgm:prSet presAssocID="{DD390C72-3314-4650-AF3E-07C9CCD4BF9B}" presName="parentText" presStyleLbl="node1" presStyleIdx="1" presStyleCnt="9" custScaleX="89702" custScaleY="982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C098C-6C3B-471B-A9A4-2ED5CFDA94F2}" type="pres">
      <dgm:prSet presAssocID="{DD390C72-3314-4650-AF3E-07C9CCD4BF9B}" presName="descendantText" presStyleLbl="alignAccFollowNode1" presStyleIdx="1" presStyleCnt="9" custScaleY="107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CD8CD-5355-4D53-83DF-58BC9C258511}" type="pres">
      <dgm:prSet presAssocID="{C711B3AD-A80B-4DCE-A0A3-66D18F025DB6}" presName="sp" presStyleCnt="0"/>
      <dgm:spPr/>
    </dgm:pt>
    <dgm:pt modelId="{EB999C73-9ED1-485F-9045-8483D08E6EBC}" type="pres">
      <dgm:prSet presAssocID="{B28816D3-7C41-4D6A-A3D9-109C2D4892F1}" presName="linNode" presStyleCnt="0"/>
      <dgm:spPr/>
    </dgm:pt>
    <dgm:pt modelId="{3E5E57C7-E702-437F-912D-177349E8E199}" type="pres">
      <dgm:prSet presAssocID="{B28816D3-7C41-4D6A-A3D9-109C2D4892F1}" presName="parentText" presStyleLbl="node1" presStyleIdx="2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897CC-C21E-4F14-B52E-4F4EF95D9312}" type="pres">
      <dgm:prSet presAssocID="{B28816D3-7C41-4D6A-A3D9-109C2D4892F1}" presName="descendantText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6EA9C-DCBD-46E9-9116-6972324E1023}" type="pres">
      <dgm:prSet presAssocID="{A78B85F2-4FB6-4081-9F73-D6C3C8D942B7}" presName="sp" presStyleCnt="0"/>
      <dgm:spPr/>
    </dgm:pt>
    <dgm:pt modelId="{9F954329-C13F-4BF5-A230-D36952554E4D}" type="pres">
      <dgm:prSet presAssocID="{C1CED565-284D-4D4D-A1FB-0A74740128E2}" presName="linNode" presStyleCnt="0"/>
      <dgm:spPr/>
    </dgm:pt>
    <dgm:pt modelId="{5C911FF8-9D3F-4891-8CD1-FA7EC8442624}" type="pres">
      <dgm:prSet presAssocID="{C1CED565-284D-4D4D-A1FB-0A74740128E2}" presName="parentText" presStyleLbl="node1" presStyleIdx="3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6D6D8-FD41-43E0-976D-6287E16C5CB8}" type="pres">
      <dgm:prSet presAssocID="{C1CED565-284D-4D4D-A1FB-0A74740128E2}" presName="descendantText" presStyleLbl="alignAccFollowNode1" presStyleIdx="3" presStyleCnt="9" custScaleY="140494" custLinFactNeighborX="27" custLinFactNeighborY="-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A638B-3DC5-4C43-A3F6-B15BC0251BF1}" type="pres">
      <dgm:prSet presAssocID="{871DF38B-8E1B-440E-B2A1-A4C3FEE2F559}" presName="sp" presStyleCnt="0"/>
      <dgm:spPr/>
    </dgm:pt>
    <dgm:pt modelId="{492E2AF7-C26D-4007-8199-42E0FEC0F1B2}" type="pres">
      <dgm:prSet presAssocID="{55E4262F-3DDF-4534-AEDB-6DAE9758B79A}" presName="linNode" presStyleCnt="0"/>
      <dgm:spPr/>
    </dgm:pt>
    <dgm:pt modelId="{B4A73588-2AA2-4F1D-AC77-1CA11B5F17D5}" type="pres">
      <dgm:prSet presAssocID="{55E4262F-3DDF-4534-AEDB-6DAE9758B79A}" presName="parentText" presStyleLbl="node1" presStyleIdx="4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66B8F-DF51-4ED3-AFBD-B9D59FB00E6B}" type="pres">
      <dgm:prSet presAssocID="{55E4262F-3DDF-4534-AEDB-6DAE9758B79A}" presName="descendantText" presStyleLbl="alignAccFollowNode1" presStyleIdx="4" presStyleCnt="9" custLinFactNeighborX="1113" custLinFactNeighborY="-6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53B6A-F1E2-4063-91A6-261835E52B82}" type="pres">
      <dgm:prSet presAssocID="{CEF73AC6-3C30-4695-8358-134509A16DAF}" presName="sp" presStyleCnt="0"/>
      <dgm:spPr/>
    </dgm:pt>
    <dgm:pt modelId="{C3886218-7964-42BB-913F-B9AB6C548C9B}" type="pres">
      <dgm:prSet presAssocID="{B94E2C1C-9458-4C6F-A958-4E591CAE879B}" presName="linNode" presStyleCnt="0"/>
      <dgm:spPr/>
    </dgm:pt>
    <dgm:pt modelId="{75DA7246-B809-44B2-B781-AC0FF1A8C536}" type="pres">
      <dgm:prSet presAssocID="{B94E2C1C-9458-4C6F-A958-4E591CAE879B}" presName="parentText" presStyleLbl="node1" presStyleIdx="5" presStyleCnt="9" custScaleX="89702" custScaleY="913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13DC2-38A2-4CD0-A698-222D53D563FD}" type="pres">
      <dgm:prSet presAssocID="{B94E2C1C-9458-4C6F-A958-4E591CAE879B}" presName="descendantText" presStyleLbl="alignAccFollowNode1" presStyleIdx="5" presStyleCnt="9" custScaleY="84492" custLinFactNeighborX="431" custLinFactNeighborY="-6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AAD4D-279B-401B-AF09-48C357AC92C8}" type="pres">
      <dgm:prSet presAssocID="{70B5BF0D-D3E0-4F8D-9230-67ECF1068302}" presName="sp" presStyleCnt="0"/>
      <dgm:spPr/>
    </dgm:pt>
    <dgm:pt modelId="{0531261A-3F39-4565-BEA9-4AA563C581AB}" type="pres">
      <dgm:prSet presAssocID="{8044D087-2573-465B-943F-0F1A7496AD64}" presName="linNode" presStyleCnt="0"/>
      <dgm:spPr/>
    </dgm:pt>
    <dgm:pt modelId="{6160ADFF-D475-44CF-920B-B7150A7FA825}" type="pres">
      <dgm:prSet presAssocID="{8044D087-2573-465B-943F-0F1A7496AD64}" presName="parentText" presStyleLbl="node1" presStyleIdx="6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5E306-2823-4172-9AA6-525B7809D1B4}" type="pres">
      <dgm:prSet presAssocID="{8044D087-2573-465B-943F-0F1A7496AD64}" presName="descendantText" presStyleLbl="alignAccFollowNode1" presStyleIdx="6" presStyleCnt="9" custScaleY="147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CBEAE-3EA9-4E48-B5BF-40F5A4570F39}" type="pres">
      <dgm:prSet presAssocID="{356EB958-0E68-444D-87BC-42A200F069A8}" presName="sp" presStyleCnt="0"/>
      <dgm:spPr/>
    </dgm:pt>
    <dgm:pt modelId="{3393C95F-1B63-46CD-87DE-2C468AF45ED5}" type="pres">
      <dgm:prSet presAssocID="{3FD87773-B17F-41A2-87EE-677C7F180303}" presName="linNode" presStyleCnt="0"/>
      <dgm:spPr/>
    </dgm:pt>
    <dgm:pt modelId="{58A35B78-636C-4E7C-9C79-9C124CAEB15E}" type="pres">
      <dgm:prSet presAssocID="{3FD87773-B17F-41A2-87EE-677C7F180303}" presName="parentText" presStyleLbl="node1" presStyleIdx="7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32262-5004-4DD1-93B8-1CF2A14B7AB5}" type="pres">
      <dgm:prSet presAssocID="{3FD87773-B17F-41A2-87EE-677C7F180303}" presName="descendantText" presStyleLbl="alignAccFollowNode1" presStyleIdx="7" presStyleCnt="9" custLinFactNeighborX="-1145" custLinFactNeighborY="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36615-C27E-4A22-ADD5-F975505D87CD}" type="pres">
      <dgm:prSet presAssocID="{0DE57A29-E57E-4629-AF8C-362FA6060396}" presName="sp" presStyleCnt="0"/>
      <dgm:spPr/>
    </dgm:pt>
    <dgm:pt modelId="{7DEC1485-9277-4F48-B6CC-663C7D7AD7D5}" type="pres">
      <dgm:prSet presAssocID="{E135869C-0C6A-4B33-9FA7-A903AE376BA5}" presName="linNode" presStyleCnt="0"/>
      <dgm:spPr/>
    </dgm:pt>
    <dgm:pt modelId="{D0E2870E-B63F-409B-9CA6-DFDE689D53FF}" type="pres">
      <dgm:prSet presAssocID="{E135869C-0C6A-4B33-9FA7-A903AE376BA5}" presName="parentText" presStyleLbl="node1" presStyleIdx="8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92F44-01C2-4710-813D-1066A11B2A6D}" type="pres">
      <dgm:prSet presAssocID="{E135869C-0C6A-4B33-9FA7-A903AE376BA5}" presName="descendantText" presStyleLbl="alignAccFollowNode1" presStyleIdx="8" presStyleCnt="9" custScaleY="124312" custLinFactNeighborX="-1145" custLinFactNeighborY="6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6C0D9C-6407-49CA-9F77-02CF99839FF8}" type="presOf" srcId="{1C21AA38-C539-4BAD-AD50-E13D81060060}" destId="{A54897CC-C21E-4F14-B52E-4F4EF95D9312}" srcOrd="0" destOrd="0" presId="urn:microsoft.com/office/officeart/2005/8/layout/vList5"/>
    <dgm:cxn modelId="{2AA1753D-D33E-4DFA-83A1-9D34208F0EE1}" type="presOf" srcId="{E135869C-0C6A-4B33-9FA7-A903AE376BA5}" destId="{D0E2870E-B63F-409B-9CA6-DFDE689D53FF}" srcOrd="0" destOrd="0" presId="urn:microsoft.com/office/officeart/2005/8/layout/vList5"/>
    <dgm:cxn modelId="{D11A1C9D-0D68-4C49-9D61-3B74D6BB61B1}" srcId="{C1CED565-284D-4D4D-A1FB-0A74740128E2}" destId="{C171DF21-BADA-4E5A-BE7A-5386A39A1BE2}" srcOrd="3" destOrd="0" parTransId="{36B35A16-30D9-4445-A1A8-9AFCC3B6C92B}" sibTransId="{3AD4C375-C0D1-4E3C-B33D-D227BCE25779}"/>
    <dgm:cxn modelId="{CA34EDB3-5518-44F1-9C64-01ABDB12EA4E}" srcId="{141FD996-69AD-4347-BDD9-4C28C4657702}" destId="{DD390C72-3314-4650-AF3E-07C9CCD4BF9B}" srcOrd="1" destOrd="0" parTransId="{573CD000-3E29-47ED-AB47-1DFE327431D8}" sibTransId="{C711B3AD-A80B-4DCE-A0A3-66D18F025DB6}"/>
    <dgm:cxn modelId="{3B10EB52-2168-4481-A25C-4C549F448FAE}" type="presOf" srcId="{B94E2C1C-9458-4C6F-A958-4E591CAE879B}" destId="{75DA7246-B809-44B2-B781-AC0FF1A8C536}" srcOrd="0" destOrd="0" presId="urn:microsoft.com/office/officeart/2005/8/layout/vList5"/>
    <dgm:cxn modelId="{3B2016AE-8B1D-444B-BD7F-05843335BBA1}" type="presOf" srcId="{DD390C72-3314-4650-AF3E-07C9CCD4BF9B}" destId="{DCAB2871-E688-4161-9560-18E7BE8EEE45}" srcOrd="0" destOrd="0" presId="urn:microsoft.com/office/officeart/2005/8/layout/vList5"/>
    <dgm:cxn modelId="{A1F959CE-7A01-4521-A917-1E2FBBF4C060}" type="presOf" srcId="{AF243E02-45CD-4AB4-935D-3E0C46095B1E}" destId="{EE76D6D8-FD41-43E0-976D-6287E16C5CB8}" srcOrd="0" destOrd="1" presId="urn:microsoft.com/office/officeart/2005/8/layout/vList5"/>
    <dgm:cxn modelId="{15C74E77-63C9-449E-B013-DB5262B61321}" srcId="{55E4262F-3DDF-4534-AEDB-6DAE9758B79A}" destId="{8F75336B-695F-47E7-9181-1D057BF3F49B}" srcOrd="0" destOrd="0" parTransId="{AD774510-66C5-4FA8-B79E-27F57A5FED97}" sibTransId="{BF8FDD3A-C682-4A26-A098-C546A2111E67}"/>
    <dgm:cxn modelId="{906A13CA-6DCC-41C3-B9DC-F60B6F836124}" srcId="{B94E2C1C-9458-4C6F-A958-4E591CAE879B}" destId="{1993667C-808B-4B28-994D-AE03892DB3E7}" srcOrd="0" destOrd="0" parTransId="{42B19BB1-2052-436C-9841-7C14E073C1E1}" sibTransId="{71498B36-BF8B-4A52-942E-7CDD151F843B}"/>
    <dgm:cxn modelId="{3FC82465-FA10-4B9E-9976-ABC6B36CAEBF}" srcId="{C1CED565-284D-4D4D-A1FB-0A74740128E2}" destId="{EACF2A5B-D5D9-4F9D-B957-E70050EE3867}" srcOrd="0" destOrd="0" parTransId="{18A5D781-1785-4921-B768-CE79873E4064}" sibTransId="{D1CF7D70-465D-4E37-9566-EBD2FD0D2CC7}"/>
    <dgm:cxn modelId="{F063CF10-E41E-4264-8883-56FF2BD6614C}" srcId="{C1CED565-284D-4D4D-A1FB-0A74740128E2}" destId="{AF243E02-45CD-4AB4-935D-3E0C46095B1E}" srcOrd="1" destOrd="0" parTransId="{8E99D830-3D41-4D3D-985C-EB3C55BA1359}" sibTransId="{6D48C2DC-A5FF-4E81-AC6A-CD8C79EC9214}"/>
    <dgm:cxn modelId="{50F33DF6-C896-4842-91BD-8AA7AEC8F480}" srcId="{8044D087-2573-465B-943F-0F1A7496AD64}" destId="{8E231C6A-35D9-4323-816D-D36ED2C44C39}" srcOrd="0" destOrd="0" parTransId="{1097AEA7-7E66-4B25-B33E-FEEBB9E918C4}" sibTransId="{C688AD2D-5120-4714-9487-D110C7619838}"/>
    <dgm:cxn modelId="{4FB07D11-2CFC-4C05-9879-F3FF6DFF5387}" type="presOf" srcId="{C171DF21-BADA-4E5A-BE7A-5386A39A1BE2}" destId="{EE76D6D8-FD41-43E0-976D-6287E16C5CB8}" srcOrd="0" destOrd="3" presId="urn:microsoft.com/office/officeart/2005/8/layout/vList5"/>
    <dgm:cxn modelId="{A5891F4B-027A-4137-AE39-86EC0F3036ED}" srcId="{DD390C72-3314-4650-AF3E-07C9CCD4BF9B}" destId="{7C7EC40A-8482-4F1E-833D-980A3088FCCC}" srcOrd="0" destOrd="0" parTransId="{A71F55D6-563E-4C23-9BEE-08250DDA7518}" sibTransId="{E1D6659E-85AA-4A15-A57F-E871667AC1CA}"/>
    <dgm:cxn modelId="{0B4AA6B7-FC0D-49ED-AF75-546BC73C43E9}" type="presOf" srcId="{B28816D3-7C41-4D6A-A3D9-109C2D4892F1}" destId="{3E5E57C7-E702-437F-912D-177349E8E199}" srcOrd="0" destOrd="0" presId="urn:microsoft.com/office/officeart/2005/8/layout/vList5"/>
    <dgm:cxn modelId="{4078A3BD-A4F2-4FC5-A0E0-67B185F53711}" srcId="{141FD996-69AD-4347-BDD9-4C28C4657702}" destId="{3FD87773-B17F-41A2-87EE-677C7F180303}" srcOrd="7" destOrd="0" parTransId="{FD3EC1F1-D7BC-4975-B5CC-10175EC76586}" sibTransId="{0DE57A29-E57E-4629-AF8C-362FA6060396}"/>
    <dgm:cxn modelId="{DA1241A7-622D-43C4-B51F-A1D9FC0C1B55}" type="presOf" srcId="{141FD996-69AD-4347-BDD9-4C28C4657702}" destId="{685683B1-06A5-499E-B11D-ACF56B80753A}" srcOrd="0" destOrd="0" presId="urn:microsoft.com/office/officeart/2005/8/layout/vList5"/>
    <dgm:cxn modelId="{57E3C5DD-7965-4E19-BEB2-E63A24C01046}" type="presOf" srcId="{27BB1A73-30E5-4321-A931-3BB0D38DC2B3}" destId="{47032262-5004-4DD1-93B8-1CF2A14B7AB5}" srcOrd="0" destOrd="1" presId="urn:microsoft.com/office/officeart/2005/8/layout/vList5"/>
    <dgm:cxn modelId="{A5DB8E33-C8C4-428A-9121-5F415D4F4E0A}" type="presOf" srcId="{90F4A9AE-498F-41EB-B7B5-61FAC2D7249C}" destId="{4DB92F44-01C2-4710-813D-1066A11B2A6D}" srcOrd="0" destOrd="0" presId="urn:microsoft.com/office/officeart/2005/8/layout/vList5"/>
    <dgm:cxn modelId="{025B9FDF-ED82-42AC-BE2B-56054A16A515}" type="presOf" srcId="{EACF2A5B-D5D9-4F9D-B957-E70050EE3867}" destId="{EE76D6D8-FD41-43E0-976D-6287E16C5CB8}" srcOrd="0" destOrd="0" presId="urn:microsoft.com/office/officeart/2005/8/layout/vList5"/>
    <dgm:cxn modelId="{6000C5BC-9FC2-4CDB-BC98-B6DE45B85D8F}" type="presOf" srcId="{8F75336B-695F-47E7-9181-1D057BF3F49B}" destId="{B2D66B8F-DF51-4ED3-AFBD-B9D59FB00E6B}" srcOrd="0" destOrd="0" presId="urn:microsoft.com/office/officeart/2005/8/layout/vList5"/>
    <dgm:cxn modelId="{D379448B-5838-4A14-ABE3-D182EF24A2C5}" type="presOf" srcId="{E4F65426-713D-418B-99C9-AD981FFC21DF}" destId="{9D468A5D-3DA8-4B17-AF00-E57A564CA326}" srcOrd="0" destOrd="0" presId="urn:microsoft.com/office/officeart/2005/8/layout/vList5"/>
    <dgm:cxn modelId="{9164CCF3-4FB8-41DC-BAD8-C4B32DBCD83C}" srcId="{B28816D3-7C41-4D6A-A3D9-109C2D4892F1}" destId="{1C21AA38-C539-4BAD-AD50-E13D81060060}" srcOrd="0" destOrd="0" parTransId="{F49734EC-6E97-40C6-80A8-92F28ADAA114}" sibTransId="{6B7D3B70-0AB7-4310-BBBE-9CC8257C3400}"/>
    <dgm:cxn modelId="{6A5C1ADE-FDD1-4D28-937D-55AAD42622BA}" srcId="{141FD996-69AD-4347-BDD9-4C28C4657702}" destId="{C1CED565-284D-4D4D-A1FB-0A74740128E2}" srcOrd="3" destOrd="0" parTransId="{E6E8FBDF-1D32-438D-875A-D387567DD33C}" sibTransId="{871DF38B-8E1B-440E-B2A1-A4C3FEE2F559}"/>
    <dgm:cxn modelId="{44F780FD-9BD5-4A74-9DBF-542CEEE336A6}" type="presOf" srcId="{C0C61106-F9F4-43DC-BCE1-FD8CFF7B17B2}" destId="{47032262-5004-4DD1-93B8-1CF2A14B7AB5}" srcOrd="0" destOrd="0" presId="urn:microsoft.com/office/officeart/2005/8/layout/vList5"/>
    <dgm:cxn modelId="{59B03185-A15F-4603-9572-A76ED9AB6E66}" srcId="{141FD996-69AD-4347-BDD9-4C28C4657702}" destId="{B94E2C1C-9458-4C6F-A958-4E591CAE879B}" srcOrd="5" destOrd="0" parTransId="{B0FBD1F1-F55D-422C-8010-C8BF64E1B152}" sibTransId="{70B5BF0D-D3E0-4F8D-9230-67ECF1068302}"/>
    <dgm:cxn modelId="{A3AB1F21-C24D-44AF-8DE6-D12108EBB0D7}" srcId="{141FD996-69AD-4347-BDD9-4C28C4657702}" destId="{55E4262F-3DDF-4534-AEDB-6DAE9758B79A}" srcOrd="4" destOrd="0" parTransId="{B23AA1D1-6B79-4385-BA95-61B0CDBA5F16}" sibTransId="{CEF73AC6-3C30-4695-8358-134509A16DAF}"/>
    <dgm:cxn modelId="{1249348D-2130-41F4-ACA7-2B1A5EA96151}" type="presOf" srcId="{7C7EC40A-8482-4F1E-833D-980A3088FCCC}" destId="{F97C098C-6C3B-471B-A9A4-2ED5CFDA94F2}" srcOrd="0" destOrd="0" presId="urn:microsoft.com/office/officeart/2005/8/layout/vList5"/>
    <dgm:cxn modelId="{175E9E34-41E7-4080-A982-449E5E409EDF}" srcId="{141FD996-69AD-4347-BDD9-4C28C4657702}" destId="{8044D087-2573-465B-943F-0F1A7496AD64}" srcOrd="6" destOrd="0" parTransId="{A41D1814-8F2D-46FB-A072-462437F1941F}" sibTransId="{356EB958-0E68-444D-87BC-42A200F069A8}"/>
    <dgm:cxn modelId="{5DC4856C-2A0D-4E3F-B0F1-F69998F739C3}" type="presOf" srcId="{8E231C6A-35D9-4323-816D-D36ED2C44C39}" destId="{60B5E306-2823-4172-9AA6-525B7809D1B4}" srcOrd="0" destOrd="0" presId="urn:microsoft.com/office/officeart/2005/8/layout/vList5"/>
    <dgm:cxn modelId="{437AF260-102F-4EC7-B979-FFCBC473FF8E}" srcId="{141FD996-69AD-4347-BDD9-4C28C4657702}" destId="{E135869C-0C6A-4B33-9FA7-A903AE376BA5}" srcOrd="8" destOrd="0" parTransId="{668734E3-DFCD-49D3-8AE9-F0B0A6E78C02}" sibTransId="{0C1EC2AF-95C7-4954-9514-22D8BBC770C9}"/>
    <dgm:cxn modelId="{B6F2ED8A-2CBC-43AC-96ED-4834C3C0E0FB}" srcId="{141FD996-69AD-4347-BDD9-4C28C4657702}" destId="{E4F65426-713D-418B-99C9-AD981FFC21DF}" srcOrd="0" destOrd="0" parTransId="{896F0C08-E714-4F79-9363-53004E1000CE}" sibTransId="{2C49AA2B-7BC0-4FD9-B7E1-DD97A5D5A6B8}"/>
    <dgm:cxn modelId="{2C2ED3A1-D5FD-4FE3-AB94-FA8C10B6C977}" type="presOf" srcId="{8044D087-2573-465B-943F-0F1A7496AD64}" destId="{6160ADFF-D475-44CF-920B-B7150A7FA825}" srcOrd="0" destOrd="0" presId="urn:microsoft.com/office/officeart/2005/8/layout/vList5"/>
    <dgm:cxn modelId="{34853DC3-1C73-4B27-BD6B-1185A1EAE1FC}" srcId="{141FD996-69AD-4347-BDD9-4C28C4657702}" destId="{B28816D3-7C41-4D6A-A3D9-109C2D4892F1}" srcOrd="2" destOrd="0" parTransId="{0B2B7168-A36C-46C2-BB0B-5D1F83FA9FEC}" sibTransId="{A78B85F2-4FB6-4081-9F73-D6C3C8D942B7}"/>
    <dgm:cxn modelId="{B5656399-4785-46F3-B56C-EDDBF51BF5BC}" type="presOf" srcId="{3C01E579-54C1-4E95-B12D-E32C3C28876D}" destId="{79DB9524-8396-4EB8-A1E6-5EC85F65F46A}" srcOrd="0" destOrd="0" presId="urn:microsoft.com/office/officeart/2005/8/layout/vList5"/>
    <dgm:cxn modelId="{4831B0F6-8420-422A-9E8A-8EEC74166597}" srcId="{E4F65426-713D-418B-99C9-AD981FFC21DF}" destId="{3C01E579-54C1-4E95-B12D-E32C3C28876D}" srcOrd="0" destOrd="0" parTransId="{0A6FBC5E-1177-461E-A5D7-1AD7BFE3DFD0}" sibTransId="{2B92FEAC-A62D-45EE-9058-E6071C3F4B81}"/>
    <dgm:cxn modelId="{37BADAF4-4CE9-4541-80B0-A2937FF347D3}" srcId="{E135869C-0C6A-4B33-9FA7-A903AE376BA5}" destId="{90F4A9AE-498F-41EB-B7B5-61FAC2D7249C}" srcOrd="0" destOrd="0" parTransId="{6BA93E47-8C01-41B9-A1E0-2ADAB3104C62}" sibTransId="{ED2583A3-D284-42A3-9B88-39E737F0F97A}"/>
    <dgm:cxn modelId="{5DDCAFD7-9661-43E2-AAC5-B198F228658D}" srcId="{3FD87773-B17F-41A2-87EE-677C7F180303}" destId="{C0C61106-F9F4-43DC-BCE1-FD8CFF7B17B2}" srcOrd="0" destOrd="0" parTransId="{4776AA62-5B6A-487B-B8BE-6EEE807E6C2C}" sibTransId="{2AC278BE-B747-46E7-A235-D459EEED3F25}"/>
    <dgm:cxn modelId="{B837D0C7-4282-4F9F-BABD-7C1852E2F2D4}" type="presOf" srcId="{C1CED565-284D-4D4D-A1FB-0A74740128E2}" destId="{5C911FF8-9D3F-4891-8CD1-FA7EC8442624}" srcOrd="0" destOrd="0" presId="urn:microsoft.com/office/officeart/2005/8/layout/vList5"/>
    <dgm:cxn modelId="{FD62E87E-44FF-46BE-9AA9-ADAD61D9BB75}" type="presOf" srcId="{1993667C-808B-4B28-994D-AE03892DB3E7}" destId="{16213DC2-38A2-4CD0-A698-222D53D563FD}" srcOrd="0" destOrd="0" presId="urn:microsoft.com/office/officeart/2005/8/layout/vList5"/>
    <dgm:cxn modelId="{34476B6D-05A9-474C-B2BD-328ADA5A2A76}" type="presOf" srcId="{3FD87773-B17F-41A2-87EE-677C7F180303}" destId="{58A35B78-636C-4E7C-9C79-9C124CAEB15E}" srcOrd="0" destOrd="0" presId="urn:microsoft.com/office/officeart/2005/8/layout/vList5"/>
    <dgm:cxn modelId="{4AB0C117-22E3-46C2-94C3-B752A4F3A32A}" type="presOf" srcId="{7B3536FA-C7E0-4D9B-B7A2-1CE254211D35}" destId="{EE76D6D8-FD41-43E0-976D-6287E16C5CB8}" srcOrd="0" destOrd="2" presId="urn:microsoft.com/office/officeart/2005/8/layout/vList5"/>
    <dgm:cxn modelId="{92F48360-E6F7-4CBC-8D44-B506B9E89C78}" type="presOf" srcId="{55E4262F-3DDF-4534-AEDB-6DAE9758B79A}" destId="{B4A73588-2AA2-4F1D-AC77-1CA11B5F17D5}" srcOrd="0" destOrd="0" presId="urn:microsoft.com/office/officeart/2005/8/layout/vList5"/>
    <dgm:cxn modelId="{BDCB8668-8403-4486-9E88-0B72012F205C}" srcId="{C1CED565-284D-4D4D-A1FB-0A74740128E2}" destId="{7B3536FA-C7E0-4D9B-B7A2-1CE254211D35}" srcOrd="2" destOrd="0" parTransId="{5AB256F2-1C22-44F6-BC2B-B148C013D0F7}" sibTransId="{9F18708C-D930-4D92-8510-DD025F25E009}"/>
    <dgm:cxn modelId="{D7DB848B-F25C-4A7B-BFF0-75A6C7EF216E}" srcId="{3FD87773-B17F-41A2-87EE-677C7F180303}" destId="{27BB1A73-30E5-4321-A931-3BB0D38DC2B3}" srcOrd="1" destOrd="0" parTransId="{7799C0A8-4D02-4FE1-8166-EA8419235D57}" sibTransId="{C6A6E702-13DB-4234-A0BE-65528203A70B}"/>
    <dgm:cxn modelId="{40CB13F3-0A92-4EA4-816D-D9B35E5DE60A}" type="presParOf" srcId="{685683B1-06A5-499E-B11D-ACF56B80753A}" destId="{C89B315F-55C0-4692-BAEE-00D4C35EFF9E}" srcOrd="0" destOrd="0" presId="urn:microsoft.com/office/officeart/2005/8/layout/vList5"/>
    <dgm:cxn modelId="{C4171B97-2530-4CCD-B1A8-C204569558B9}" type="presParOf" srcId="{C89B315F-55C0-4692-BAEE-00D4C35EFF9E}" destId="{9D468A5D-3DA8-4B17-AF00-E57A564CA326}" srcOrd="0" destOrd="0" presId="urn:microsoft.com/office/officeart/2005/8/layout/vList5"/>
    <dgm:cxn modelId="{A7EB0AE7-3D66-4CAC-9E21-6D543720B4F2}" type="presParOf" srcId="{C89B315F-55C0-4692-BAEE-00D4C35EFF9E}" destId="{79DB9524-8396-4EB8-A1E6-5EC85F65F46A}" srcOrd="1" destOrd="0" presId="urn:microsoft.com/office/officeart/2005/8/layout/vList5"/>
    <dgm:cxn modelId="{012D3F09-5FA5-43C5-9563-21A44D5FBD65}" type="presParOf" srcId="{685683B1-06A5-499E-B11D-ACF56B80753A}" destId="{E1FEB3F0-C975-4457-9296-5CCB1AF28561}" srcOrd="1" destOrd="0" presId="urn:microsoft.com/office/officeart/2005/8/layout/vList5"/>
    <dgm:cxn modelId="{FD082914-6369-4418-8BF0-5AE73898DC69}" type="presParOf" srcId="{685683B1-06A5-499E-B11D-ACF56B80753A}" destId="{6318533A-6874-434B-9862-0942E80F2784}" srcOrd="2" destOrd="0" presId="urn:microsoft.com/office/officeart/2005/8/layout/vList5"/>
    <dgm:cxn modelId="{A6FC1104-84FE-423E-A178-E62BE47E7C1E}" type="presParOf" srcId="{6318533A-6874-434B-9862-0942E80F2784}" destId="{DCAB2871-E688-4161-9560-18E7BE8EEE45}" srcOrd="0" destOrd="0" presId="urn:microsoft.com/office/officeart/2005/8/layout/vList5"/>
    <dgm:cxn modelId="{F413C5F3-9A33-4F61-8983-8D26AE5B9DE9}" type="presParOf" srcId="{6318533A-6874-434B-9862-0942E80F2784}" destId="{F97C098C-6C3B-471B-A9A4-2ED5CFDA94F2}" srcOrd="1" destOrd="0" presId="urn:microsoft.com/office/officeart/2005/8/layout/vList5"/>
    <dgm:cxn modelId="{C0ED6646-F428-434F-BA1C-183E3116C8E9}" type="presParOf" srcId="{685683B1-06A5-499E-B11D-ACF56B80753A}" destId="{492CD8CD-5355-4D53-83DF-58BC9C258511}" srcOrd="3" destOrd="0" presId="urn:microsoft.com/office/officeart/2005/8/layout/vList5"/>
    <dgm:cxn modelId="{78911DFF-64CD-41D1-B904-8C3F9756D057}" type="presParOf" srcId="{685683B1-06A5-499E-B11D-ACF56B80753A}" destId="{EB999C73-9ED1-485F-9045-8483D08E6EBC}" srcOrd="4" destOrd="0" presId="urn:microsoft.com/office/officeart/2005/8/layout/vList5"/>
    <dgm:cxn modelId="{ADAA9AAE-AA09-474C-9188-1910B6525C7C}" type="presParOf" srcId="{EB999C73-9ED1-485F-9045-8483D08E6EBC}" destId="{3E5E57C7-E702-437F-912D-177349E8E199}" srcOrd="0" destOrd="0" presId="urn:microsoft.com/office/officeart/2005/8/layout/vList5"/>
    <dgm:cxn modelId="{84529625-FE1C-495D-B6E8-290B1A2A5242}" type="presParOf" srcId="{EB999C73-9ED1-485F-9045-8483D08E6EBC}" destId="{A54897CC-C21E-4F14-B52E-4F4EF95D9312}" srcOrd="1" destOrd="0" presId="urn:microsoft.com/office/officeart/2005/8/layout/vList5"/>
    <dgm:cxn modelId="{38A2312F-50A0-4CF6-B037-85F33D2DC310}" type="presParOf" srcId="{685683B1-06A5-499E-B11D-ACF56B80753A}" destId="{5D16EA9C-DCBD-46E9-9116-6972324E1023}" srcOrd="5" destOrd="0" presId="urn:microsoft.com/office/officeart/2005/8/layout/vList5"/>
    <dgm:cxn modelId="{88FFE1A4-0E2D-49DA-9C56-0439DCEDA128}" type="presParOf" srcId="{685683B1-06A5-499E-B11D-ACF56B80753A}" destId="{9F954329-C13F-4BF5-A230-D36952554E4D}" srcOrd="6" destOrd="0" presId="urn:microsoft.com/office/officeart/2005/8/layout/vList5"/>
    <dgm:cxn modelId="{82F70F89-8CB3-449D-960A-81B5EC764211}" type="presParOf" srcId="{9F954329-C13F-4BF5-A230-D36952554E4D}" destId="{5C911FF8-9D3F-4891-8CD1-FA7EC8442624}" srcOrd="0" destOrd="0" presId="urn:microsoft.com/office/officeart/2005/8/layout/vList5"/>
    <dgm:cxn modelId="{DCD253AE-C504-4AF7-A74E-1CEF41E56097}" type="presParOf" srcId="{9F954329-C13F-4BF5-A230-D36952554E4D}" destId="{EE76D6D8-FD41-43E0-976D-6287E16C5CB8}" srcOrd="1" destOrd="0" presId="urn:microsoft.com/office/officeart/2005/8/layout/vList5"/>
    <dgm:cxn modelId="{1364C913-B2DE-4A8E-952D-A22164919FDD}" type="presParOf" srcId="{685683B1-06A5-499E-B11D-ACF56B80753A}" destId="{38AA638B-3DC5-4C43-A3F6-B15BC0251BF1}" srcOrd="7" destOrd="0" presId="urn:microsoft.com/office/officeart/2005/8/layout/vList5"/>
    <dgm:cxn modelId="{A694AF43-B4ED-4A52-8C05-591D1047E376}" type="presParOf" srcId="{685683B1-06A5-499E-B11D-ACF56B80753A}" destId="{492E2AF7-C26D-4007-8199-42E0FEC0F1B2}" srcOrd="8" destOrd="0" presId="urn:microsoft.com/office/officeart/2005/8/layout/vList5"/>
    <dgm:cxn modelId="{4A5CE6D0-1A8B-411A-BE40-123EBF28A23A}" type="presParOf" srcId="{492E2AF7-C26D-4007-8199-42E0FEC0F1B2}" destId="{B4A73588-2AA2-4F1D-AC77-1CA11B5F17D5}" srcOrd="0" destOrd="0" presId="urn:microsoft.com/office/officeart/2005/8/layout/vList5"/>
    <dgm:cxn modelId="{DF74A8A7-E7C0-4509-9B8F-CD868DAA839A}" type="presParOf" srcId="{492E2AF7-C26D-4007-8199-42E0FEC0F1B2}" destId="{B2D66B8F-DF51-4ED3-AFBD-B9D59FB00E6B}" srcOrd="1" destOrd="0" presId="urn:microsoft.com/office/officeart/2005/8/layout/vList5"/>
    <dgm:cxn modelId="{4ED24A52-9E33-40F4-ABF4-5E0E29D0147B}" type="presParOf" srcId="{685683B1-06A5-499E-B11D-ACF56B80753A}" destId="{88F53B6A-F1E2-4063-91A6-261835E52B82}" srcOrd="9" destOrd="0" presId="urn:microsoft.com/office/officeart/2005/8/layout/vList5"/>
    <dgm:cxn modelId="{5977CDC1-8A3D-4A95-9790-7671E571F957}" type="presParOf" srcId="{685683B1-06A5-499E-B11D-ACF56B80753A}" destId="{C3886218-7964-42BB-913F-B9AB6C548C9B}" srcOrd="10" destOrd="0" presId="urn:microsoft.com/office/officeart/2005/8/layout/vList5"/>
    <dgm:cxn modelId="{B0724DA5-B525-40CC-AF30-A45D3E2C9A7D}" type="presParOf" srcId="{C3886218-7964-42BB-913F-B9AB6C548C9B}" destId="{75DA7246-B809-44B2-B781-AC0FF1A8C536}" srcOrd="0" destOrd="0" presId="urn:microsoft.com/office/officeart/2005/8/layout/vList5"/>
    <dgm:cxn modelId="{2740B590-D070-4824-A254-6742514826D4}" type="presParOf" srcId="{C3886218-7964-42BB-913F-B9AB6C548C9B}" destId="{16213DC2-38A2-4CD0-A698-222D53D563FD}" srcOrd="1" destOrd="0" presId="urn:microsoft.com/office/officeart/2005/8/layout/vList5"/>
    <dgm:cxn modelId="{A3288221-3D2C-4C0D-A7E9-94FF8259877A}" type="presParOf" srcId="{685683B1-06A5-499E-B11D-ACF56B80753A}" destId="{2C1AAD4D-279B-401B-AF09-48C357AC92C8}" srcOrd="11" destOrd="0" presId="urn:microsoft.com/office/officeart/2005/8/layout/vList5"/>
    <dgm:cxn modelId="{1CDBBE55-EEF3-4FAC-94C4-6B28C4D989EC}" type="presParOf" srcId="{685683B1-06A5-499E-B11D-ACF56B80753A}" destId="{0531261A-3F39-4565-BEA9-4AA563C581AB}" srcOrd="12" destOrd="0" presId="urn:microsoft.com/office/officeart/2005/8/layout/vList5"/>
    <dgm:cxn modelId="{912C1D1C-71F7-4286-8972-55C10E3DD54A}" type="presParOf" srcId="{0531261A-3F39-4565-BEA9-4AA563C581AB}" destId="{6160ADFF-D475-44CF-920B-B7150A7FA825}" srcOrd="0" destOrd="0" presId="urn:microsoft.com/office/officeart/2005/8/layout/vList5"/>
    <dgm:cxn modelId="{8B8AAF94-428D-4181-8293-7BD094EBB230}" type="presParOf" srcId="{0531261A-3F39-4565-BEA9-4AA563C581AB}" destId="{60B5E306-2823-4172-9AA6-525B7809D1B4}" srcOrd="1" destOrd="0" presId="urn:microsoft.com/office/officeart/2005/8/layout/vList5"/>
    <dgm:cxn modelId="{FE024AB9-600E-4B2F-9CE5-C936AF6663EF}" type="presParOf" srcId="{685683B1-06A5-499E-B11D-ACF56B80753A}" destId="{32CCBEAE-3EA9-4E48-B5BF-40F5A4570F39}" srcOrd="13" destOrd="0" presId="urn:microsoft.com/office/officeart/2005/8/layout/vList5"/>
    <dgm:cxn modelId="{CAA1B103-08EA-4E2D-931F-257A5B74CA2B}" type="presParOf" srcId="{685683B1-06A5-499E-B11D-ACF56B80753A}" destId="{3393C95F-1B63-46CD-87DE-2C468AF45ED5}" srcOrd="14" destOrd="0" presId="urn:microsoft.com/office/officeart/2005/8/layout/vList5"/>
    <dgm:cxn modelId="{84FB56E1-E517-43F6-AEA6-7A242F27AC7A}" type="presParOf" srcId="{3393C95F-1B63-46CD-87DE-2C468AF45ED5}" destId="{58A35B78-636C-4E7C-9C79-9C124CAEB15E}" srcOrd="0" destOrd="0" presId="urn:microsoft.com/office/officeart/2005/8/layout/vList5"/>
    <dgm:cxn modelId="{B54F25E5-C196-4EC3-B01A-9F7CC84D9BB7}" type="presParOf" srcId="{3393C95F-1B63-46CD-87DE-2C468AF45ED5}" destId="{47032262-5004-4DD1-93B8-1CF2A14B7AB5}" srcOrd="1" destOrd="0" presId="urn:microsoft.com/office/officeart/2005/8/layout/vList5"/>
    <dgm:cxn modelId="{8133FA4D-B386-410C-AF95-5B0A8FAC0601}" type="presParOf" srcId="{685683B1-06A5-499E-B11D-ACF56B80753A}" destId="{4E236615-C27E-4A22-ADD5-F975505D87CD}" srcOrd="15" destOrd="0" presId="urn:microsoft.com/office/officeart/2005/8/layout/vList5"/>
    <dgm:cxn modelId="{06EB892F-11A2-4885-98D2-E2521E5DD0A7}" type="presParOf" srcId="{685683B1-06A5-499E-B11D-ACF56B80753A}" destId="{7DEC1485-9277-4F48-B6CC-663C7D7AD7D5}" srcOrd="16" destOrd="0" presId="urn:microsoft.com/office/officeart/2005/8/layout/vList5"/>
    <dgm:cxn modelId="{3C4D6C65-A230-4B8C-9CF2-647D8FE43104}" type="presParOf" srcId="{7DEC1485-9277-4F48-B6CC-663C7D7AD7D5}" destId="{D0E2870E-B63F-409B-9CA6-DFDE689D53FF}" srcOrd="0" destOrd="0" presId="urn:microsoft.com/office/officeart/2005/8/layout/vList5"/>
    <dgm:cxn modelId="{F2CACB91-95D5-4F73-AD38-C4BB7616C987}" type="presParOf" srcId="{7DEC1485-9277-4F48-B6CC-663C7D7AD7D5}" destId="{4DB92F44-01C2-4710-813D-1066A11B2A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B9524-8396-4EB8-A1E6-5EC85F65F46A}">
      <dsp:nvSpPr>
        <dsp:cNvPr id="0" name=""/>
        <dsp:cNvSpPr/>
      </dsp:nvSpPr>
      <dsp:spPr>
        <a:xfrm rot="5400000">
          <a:off x="5627529" y="-2548410"/>
          <a:ext cx="472863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29727" y="72475"/>
        <a:ext cx="5645386" cy="426697"/>
      </dsp:txXfrm>
    </dsp:sp>
    <dsp:sp modelId="{9D468A5D-3DA8-4B17-AF00-E57A564CA326}">
      <dsp:nvSpPr>
        <dsp:cNvPr id="0" name=""/>
        <dsp:cNvSpPr/>
      </dsp:nvSpPr>
      <dsp:spPr>
        <a:xfrm>
          <a:off x="164176" y="2148"/>
          <a:ext cx="2860161" cy="591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</a:rPr>
            <a:t>Тайшетский район</a:t>
          </a:r>
          <a:endParaRPr lang="ru-RU" sz="2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3030" y="31002"/>
        <a:ext cx="2802453" cy="533371"/>
      </dsp:txXfrm>
    </dsp:sp>
    <dsp:sp modelId="{F97C098C-6C3B-471B-A9A4-2ED5CFDA94F2}">
      <dsp:nvSpPr>
        <dsp:cNvPr id="0" name=""/>
        <dsp:cNvSpPr/>
      </dsp:nvSpPr>
      <dsp:spPr>
        <a:xfrm rot="5400000">
          <a:off x="5604951" y="-1921117"/>
          <a:ext cx="507241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24338" y="684257"/>
        <a:ext cx="5643708" cy="457719"/>
      </dsp:txXfrm>
    </dsp:sp>
    <dsp:sp modelId="{DCAB2871-E688-4161-9560-18E7BE8EEE45}">
      <dsp:nvSpPr>
        <dsp:cNvPr id="0" name=""/>
        <dsp:cNvSpPr/>
      </dsp:nvSpPr>
      <dsp:spPr>
        <a:xfrm>
          <a:off x="164176" y="622782"/>
          <a:ext cx="2860161" cy="580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</a:rPr>
            <a:t>Боханский район </a:t>
          </a:r>
          <a:endParaRPr lang="ru-RU" sz="2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2522" y="651128"/>
        <a:ext cx="2803469" cy="523978"/>
      </dsp:txXfrm>
    </dsp:sp>
    <dsp:sp modelId="{A54897CC-C21E-4F14-B52E-4F4EF95D9312}">
      <dsp:nvSpPr>
        <dsp:cNvPr id="0" name=""/>
        <dsp:cNvSpPr/>
      </dsp:nvSpPr>
      <dsp:spPr>
        <a:xfrm rot="5400000">
          <a:off x="5622140" y="-1305687"/>
          <a:ext cx="472863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24338" y="1315198"/>
        <a:ext cx="5645386" cy="426697"/>
      </dsp:txXfrm>
    </dsp:sp>
    <dsp:sp modelId="{3E5E57C7-E702-437F-912D-177349E8E199}">
      <dsp:nvSpPr>
        <dsp:cNvPr id="0" name=""/>
        <dsp:cNvSpPr/>
      </dsp:nvSpPr>
      <dsp:spPr>
        <a:xfrm>
          <a:off x="164176" y="1233007"/>
          <a:ext cx="2860161" cy="591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</a:rPr>
            <a:t>Зиминский район</a:t>
          </a:r>
          <a:endParaRPr lang="ru-RU" sz="2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3030" y="1261861"/>
        <a:ext cx="2802453" cy="533371"/>
      </dsp:txXfrm>
    </dsp:sp>
    <dsp:sp modelId="{EE76D6D8-FD41-43E0-976D-6287E16C5CB8}">
      <dsp:nvSpPr>
        <dsp:cNvPr id="0" name=""/>
        <dsp:cNvSpPr/>
      </dsp:nvSpPr>
      <dsp:spPr>
        <a:xfrm rot="5400000">
          <a:off x="5521698" y="-648764"/>
          <a:ext cx="664345" cy="566293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22404" y="1882961"/>
        <a:ext cx="5630503" cy="599483"/>
      </dsp:txXfrm>
    </dsp:sp>
    <dsp:sp modelId="{5C911FF8-9D3F-4891-8CD1-FA7EC8442624}">
      <dsp:nvSpPr>
        <dsp:cNvPr id="0" name=""/>
        <dsp:cNvSpPr/>
      </dsp:nvSpPr>
      <dsp:spPr>
        <a:xfrm>
          <a:off x="164176" y="1890273"/>
          <a:ext cx="2857367" cy="591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</a:rPr>
            <a:t>Куйтунский район</a:t>
          </a:r>
          <a:endParaRPr lang="ru-RU" sz="2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3030" y="1919127"/>
        <a:ext cx="2799659" cy="533371"/>
      </dsp:txXfrm>
    </dsp:sp>
    <dsp:sp modelId="{B2D66B8F-DF51-4ED3-AFBD-B9D59FB00E6B}">
      <dsp:nvSpPr>
        <dsp:cNvPr id="0" name=""/>
        <dsp:cNvSpPr/>
      </dsp:nvSpPr>
      <dsp:spPr>
        <a:xfrm rot="5400000">
          <a:off x="5657628" y="-22387"/>
          <a:ext cx="472863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59826" y="2598498"/>
        <a:ext cx="5645386" cy="426697"/>
      </dsp:txXfrm>
    </dsp:sp>
    <dsp:sp modelId="{B4A73588-2AA2-4F1D-AC77-1CA11B5F17D5}">
      <dsp:nvSpPr>
        <dsp:cNvPr id="0" name=""/>
        <dsp:cNvSpPr/>
      </dsp:nvSpPr>
      <dsp:spPr>
        <a:xfrm>
          <a:off x="164176" y="2547540"/>
          <a:ext cx="2860161" cy="591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</a:rPr>
            <a:t>г. Иркутск</a:t>
          </a:r>
          <a:endParaRPr lang="ru-RU" sz="2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3030" y="2576394"/>
        <a:ext cx="2802453" cy="533371"/>
      </dsp:txXfrm>
    </dsp:sp>
    <dsp:sp modelId="{16213DC2-38A2-4CD0-A698-222D53D563FD}">
      <dsp:nvSpPr>
        <dsp:cNvPr id="0" name=""/>
        <dsp:cNvSpPr/>
      </dsp:nvSpPr>
      <dsp:spPr>
        <a:xfrm rot="5400000">
          <a:off x="5672548" y="575531"/>
          <a:ext cx="399532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38080" y="3229503"/>
        <a:ext cx="5648965" cy="360524"/>
      </dsp:txXfrm>
    </dsp:sp>
    <dsp:sp modelId="{75DA7246-B809-44B2-B781-AC0FF1A8C536}">
      <dsp:nvSpPr>
        <dsp:cNvPr id="0" name=""/>
        <dsp:cNvSpPr/>
      </dsp:nvSpPr>
      <dsp:spPr>
        <a:xfrm>
          <a:off x="164176" y="3168174"/>
          <a:ext cx="2860161" cy="540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</a:rPr>
            <a:t>Балаганский район</a:t>
          </a:r>
          <a:endParaRPr lang="ru-RU" sz="2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0540" y="3194538"/>
        <a:ext cx="2807433" cy="487341"/>
      </dsp:txXfrm>
    </dsp:sp>
    <dsp:sp modelId="{60B5E306-2823-4172-9AA6-525B7809D1B4}">
      <dsp:nvSpPr>
        <dsp:cNvPr id="0" name=""/>
        <dsp:cNvSpPr/>
      </dsp:nvSpPr>
      <dsp:spPr>
        <a:xfrm rot="5400000">
          <a:off x="5505326" y="1254015"/>
          <a:ext cx="695369" cy="566293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21544" y="3771743"/>
        <a:ext cx="5628989" cy="627479"/>
      </dsp:txXfrm>
    </dsp:sp>
    <dsp:sp modelId="{6160ADFF-D475-44CF-920B-B7150A7FA825}">
      <dsp:nvSpPr>
        <dsp:cNvPr id="0" name=""/>
        <dsp:cNvSpPr/>
      </dsp:nvSpPr>
      <dsp:spPr>
        <a:xfrm>
          <a:off x="164176" y="3789942"/>
          <a:ext cx="2857367" cy="591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</a:rPr>
            <a:t>г. Бодайбо</a:t>
          </a:r>
          <a:endParaRPr lang="ru-RU" sz="2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3030" y="3818796"/>
        <a:ext cx="2799659" cy="533371"/>
      </dsp:txXfrm>
    </dsp:sp>
    <dsp:sp modelId="{47032262-5004-4DD1-93B8-1CF2A14B7AB5}">
      <dsp:nvSpPr>
        <dsp:cNvPr id="0" name=""/>
        <dsp:cNvSpPr/>
      </dsp:nvSpPr>
      <dsp:spPr>
        <a:xfrm rot="5400000">
          <a:off x="5585632" y="1927308"/>
          <a:ext cx="472863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2987830" y="4548194"/>
        <a:ext cx="5645386" cy="426697"/>
      </dsp:txXfrm>
    </dsp:sp>
    <dsp:sp modelId="{58A35B78-636C-4E7C-9C79-9C124CAEB15E}">
      <dsp:nvSpPr>
        <dsp:cNvPr id="0" name=""/>
        <dsp:cNvSpPr/>
      </dsp:nvSpPr>
      <dsp:spPr>
        <a:xfrm>
          <a:off x="164176" y="4462721"/>
          <a:ext cx="2860161" cy="591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</a:rPr>
            <a:t>Катангский район</a:t>
          </a:r>
          <a:endParaRPr lang="ru-RU" sz="2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3030" y="4491575"/>
        <a:ext cx="2802453" cy="533371"/>
      </dsp:txXfrm>
    </dsp:sp>
    <dsp:sp modelId="{4DB92F44-01C2-4710-813D-1066A11B2A6D}">
      <dsp:nvSpPr>
        <dsp:cNvPr id="0" name=""/>
        <dsp:cNvSpPr/>
      </dsp:nvSpPr>
      <dsp:spPr>
        <a:xfrm rot="5400000">
          <a:off x="5528150" y="2548435"/>
          <a:ext cx="587826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2987829" y="5117452"/>
        <a:ext cx="5639774" cy="530436"/>
      </dsp:txXfrm>
    </dsp:sp>
    <dsp:sp modelId="{D0E2870E-B63F-409B-9CA6-DFDE689D53FF}">
      <dsp:nvSpPr>
        <dsp:cNvPr id="0" name=""/>
        <dsp:cNvSpPr/>
      </dsp:nvSpPr>
      <dsp:spPr>
        <a:xfrm>
          <a:off x="164176" y="5083355"/>
          <a:ext cx="2860161" cy="591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</a:rPr>
            <a:t>Нижнеилимский район</a:t>
          </a:r>
          <a:endParaRPr lang="ru-RU" sz="20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3030" y="5112209"/>
        <a:ext cx="2802453" cy="533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360715"/>
            <a:ext cx="491371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Министерство образования Иркутской области</a:t>
            </a: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5004048" y="5229200"/>
            <a:ext cx="38164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Муст Светлана Александровна</a:t>
            </a:r>
            <a:endParaRPr lang="ru-RU" altLang="ru-RU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5004048" y="5617722"/>
            <a:ext cx="3672408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Начальник отдела государственной гражданской службы и кадровой работы министерства образования Иркутской области</a:t>
            </a:r>
            <a:endParaRPr lang="ru-RU" altLang="ru-RU" sz="16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eaLnBrk="1" hangingPunct="1"/>
            <a:endParaRPr lang="ru-RU" altLang="ru-RU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eaLnBrk="1" hangingPunct="1"/>
            <a:endParaRPr lang="ru-RU" altLang="ru-RU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eaLnBrk="1" hangingPunct="1"/>
            <a:endParaRPr lang="ru-RU" altLang="ru-RU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2498408"/>
            <a:ext cx="6196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Формы поддержки молодых учителей в Иркутской области </a:t>
            </a:r>
          </a:p>
        </p:txBody>
      </p:sp>
      <p:pic>
        <p:nvPicPr>
          <p:cNvPr id="10" name="Picture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33" y="-29143"/>
            <a:ext cx="2397457" cy="252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30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http://www.publicdomainpictures.net/pictures/40000/nahled/white-paper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28" y="4681221"/>
            <a:ext cx="8587343" cy="8655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www.publicdomainpictures.net/pictures/40000/nahled/white-paper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89" y="2276907"/>
            <a:ext cx="8587343" cy="1983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5989" y="1052736"/>
            <a:ext cx="7820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405" y="2792405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2/3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годовой % ставки за счет областного и местного бюджета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2907" y="3178640"/>
            <a:ext cx="8350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1/3 годовой % ставки и сумма кредита (займа) – оплачивается за счет средств молодых семей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50525" y="2423073"/>
            <a:ext cx="6420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Социальная выплата на погашение процентной ставки: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1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29142"/>
            <a:ext cx="1712370" cy="180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65197" y="4715741"/>
            <a:ext cx="8281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257 молодых семей -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получили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денежные сертификаты и улучшили жилищные условия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в 2014 году.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2907" y="267906"/>
            <a:ext cx="70794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Подпрограмма «Молодым семьям-доступное жилье» на 2014-2020 годы государственной программы Иркутской области «Доступное жилье на 2014-2020 годы» и подпрограмма «Обеспечение жильём молодых семей» федеральной  целевой программы «Жилище» на 2011-2015 годы.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189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ый прямоугольник 25"/>
          <p:cNvSpPr/>
          <p:nvPr/>
        </p:nvSpPr>
        <p:spPr>
          <a:xfrm>
            <a:off x="5212199" y="3156538"/>
            <a:ext cx="3468790" cy="9703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212199" y="1946660"/>
            <a:ext cx="3468790" cy="8311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7627" y="3066143"/>
            <a:ext cx="1574201" cy="9194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2176" y="1891279"/>
            <a:ext cx="1539651" cy="8865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pic>
        <p:nvPicPr>
          <p:cNvPr id="4" name="Picture 1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823" y="354"/>
            <a:ext cx="1514177" cy="159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201083" y="188640"/>
            <a:ext cx="8250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ФЕДЕРАЛЬНАЯ ЦЕЛЕВАЯ ПРОГРАММА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«УСТОЙЧИВОЕ  РАЗВИТИЕ СЕЛЬСКИХ ТЕРРИТОРИЙ НА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2014-2017 ГОДЫ И НА ПЕРИОД ДО 2020 ГОДА»»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9040" y="1068125"/>
            <a:ext cx="71375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Молодые специалисты могут получить субсидии на приобретение или строительство жилья в размере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70% от общей стоимости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89376" y="2089073"/>
            <a:ext cx="1090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2012 год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9466" y="3285583"/>
            <a:ext cx="1090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2013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год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14409" y="2111795"/>
            <a:ext cx="2683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91</a:t>
            </a:r>
            <a:r>
              <a:rPr lang="ru-RU" sz="1600" dirty="0"/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педагогический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работник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14409" y="3204892"/>
            <a:ext cx="2887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89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 педагогических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работников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34149" y="3574224"/>
            <a:ext cx="25326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з них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31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молодой специалист</a:t>
            </a: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2566335" y="788977"/>
            <a:ext cx="2803873" cy="520240"/>
          </a:xfrm>
          <a:prstGeom prst="rect">
            <a:avLst/>
          </a:prstGeom>
          <a:scene3d>
            <a:camera prst="orthographicFront"/>
            <a:lightRig rig="chilly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4"/>
          <p:cNvSpPr/>
          <p:nvPr/>
        </p:nvSpPr>
        <p:spPr>
          <a:xfrm>
            <a:off x="2930276" y="1960887"/>
            <a:ext cx="2803873" cy="520240"/>
          </a:xfrm>
          <a:prstGeom prst="rect">
            <a:avLst/>
          </a:prstGeom>
          <a:scene3d>
            <a:camera prst="orthographicFront"/>
            <a:lightRig rig="chilly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2544920" y="2777832"/>
            <a:ext cx="2626073" cy="138483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99792" y="3177861"/>
            <a:ext cx="2132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Улучшили жилищные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условия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2178" y="4294108"/>
            <a:ext cx="1539650" cy="910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2014 год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12199" y="4413022"/>
            <a:ext cx="3447528" cy="9601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405485" y="4498978"/>
            <a:ext cx="3125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45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педагогических работников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212199" y="4835151"/>
            <a:ext cx="3756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из них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26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молодые семьи и специалисты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www.publicdomainpictures.net/pictures/40000/nahled/white-paper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60568"/>
            <a:ext cx="8587343" cy="1537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4" name="Picture 1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29142"/>
            <a:ext cx="1712370" cy="180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548680"/>
            <a:ext cx="71850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МЕРОПРИЯТИЕ «ИПОТЕЧНОЕ КРЕДИТОВАНИЕ МОЛОДЫХ УЧИТЕЛЕЙ ИРКУТСКОЙ ОБЛАСТИ» ПОДПРОГРАММЫ «СТИМУЛИРОВАНИЕ ЖИЛИЩНОГО СТРОИТЕЛЬСТВА В ИРКУТСКОЙ ОБЛАСТИ» НА 2014-2020 ГОДЫ ГОСУДАРСТВЕННОЙ ПРОГРАММЫ ИРКУТСКОЙ ОБЛАСТИ «ДОСТУПНОЕ ЖИЛЬЕ» НА 2014-2020 ГОДЫ.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8768" y="2557623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ервоначальный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взнос в размере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до 20%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оплачивается из средств федерального и областного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бюджета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Л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ьготный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процент по кредиту составляет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8,5% годовых.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Разница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процентах возмещается за счет средств областного бюджета. </a:t>
            </a:r>
          </a:p>
        </p:txBody>
      </p:sp>
      <p:pic>
        <p:nvPicPr>
          <p:cNvPr id="6" name="Picture 6" descr="http://www.publicdomainpictures.net/pictures/40000/nahled/white-paper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57823"/>
            <a:ext cx="8587343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01790" y="4659175"/>
            <a:ext cx="73158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2012-2014  годы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ипотечный кредит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оформили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147  молодых учителей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9" name="Picture 1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599" y="-29142"/>
            <a:ext cx="1712370" cy="180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0728"/>
            <a:ext cx="756084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Подпрограмма «Развитие ипотечного жилищного кредитования в Иркутской области на 2014-2020 годы» государственной программы Иркутской области «Доступное жилье» на 2014-2020 </a:t>
            </a:r>
            <a:r>
              <a:rPr lang="ru-RU" sz="2000" b="1" dirty="0" smtClean="0"/>
              <a:t>годы</a:t>
            </a:r>
            <a:r>
              <a:rPr lang="ru-RU" sz="2000" dirty="0" smtClean="0"/>
              <a:t> 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Областная государственная поддержка оказывается на </a:t>
            </a:r>
            <a:r>
              <a:rPr lang="ru-RU" dirty="0"/>
              <a:t>частичную оплату первоначального взноса при ипотечном жилищном кредитовании за счет средств областного бюджета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Предусмотрена категория молодые специалисты (выпускники вузов и средних специальных учебных заведений, работающие по полученной специальности не более трех лет с момента ее получения, но не старше 35 лет), не являющиеся участниками областной государственной социальной программы «Молодым семьям - доступное жилье» на 2005 - 2020 годы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За 2014 год получателями государственной поддержки в рамках данной подпрограммы стали 76 человек, из них 11 - многодетные семьи.</a:t>
            </a:r>
          </a:p>
        </p:txBody>
      </p:sp>
      <p:pic>
        <p:nvPicPr>
          <p:cNvPr id="8" name="Picture 1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599" y="-29142"/>
            <a:ext cx="1712370" cy="180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97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2947" y="908720"/>
            <a:ext cx="4045338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1B6FD"/>
              </a:buClr>
            </a:pPr>
            <a:r>
              <a:rPr lang="ru-RU" altLang="ru-RU" sz="2400" b="1" dirty="0">
                <a:solidFill>
                  <a:srgbClr val="000066"/>
                </a:solidFill>
                <a:cs typeface="Times New Roman" pitchFamily="18" charset="0"/>
              </a:rPr>
              <a:t>Контактная</a:t>
            </a:r>
            <a:r>
              <a:rPr lang="ru-RU" altLang="ru-RU" sz="2800" b="1" dirty="0">
                <a:solidFill>
                  <a:srgbClr val="000066"/>
                </a:solidFill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000066"/>
                </a:solidFill>
                <a:cs typeface="Times New Roman" pitchFamily="18" charset="0"/>
              </a:rPr>
              <a:t>информация</a:t>
            </a:r>
            <a:r>
              <a:rPr lang="ru-RU" altLang="ru-RU" sz="2800" b="1" dirty="0">
                <a:solidFill>
                  <a:srgbClr val="000066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844824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113">
              <a:lnSpc>
                <a:spcPct val="90000"/>
              </a:lnSpc>
            </a:pP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Министерство образования Иркутской 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области</a:t>
            </a:r>
          </a:p>
          <a:p>
            <a:pPr indent="11113">
              <a:lnSpc>
                <a:spcPct val="90000"/>
              </a:lnSpc>
            </a:pPr>
            <a:endParaRPr lang="ru-RU" altLang="ru-RU" sz="2000" b="1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indent="11113">
              <a:lnSpc>
                <a:spcPct val="90000"/>
              </a:lnSpc>
            </a:pP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Адрес</a:t>
            </a: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: г. Иркутск, ул. Российская 21, 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каб.13</a:t>
            </a:r>
          </a:p>
          <a:p>
            <a:pPr indent="11113">
              <a:lnSpc>
                <a:spcPct val="90000"/>
              </a:lnSpc>
            </a:pPr>
            <a:endParaRPr lang="ru-RU" altLang="ru-RU" sz="2000" b="1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indent="11113">
              <a:lnSpc>
                <a:spcPct val="90000"/>
              </a:lnSpc>
            </a:pP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Тел./ Факс:</a:t>
            </a: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 (3952) 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34-00-72</a:t>
            </a:r>
          </a:p>
          <a:p>
            <a:pPr indent="11113">
              <a:lnSpc>
                <a:spcPct val="90000"/>
              </a:lnSpc>
            </a:pPr>
            <a:endParaRPr lang="ru-RU" altLang="ru-RU" sz="2000" b="1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indent="11113">
              <a:lnSpc>
                <a:spcPct val="90000"/>
              </a:lnSpc>
            </a:pP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Эл</a:t>
            </a: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. почта: 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hr@38edu.ru</a:t>
            </a:r>
          </a:p>
          <a:p>
            <a:pPr indent="11113">
              <a:lnSpc>
                <a:spcPct val="90000"/>
              </a:lnSpc>
            </a:pPr>
            <a:endParaRPr lang="ru-RU" altLang="ru-RU" sz="2000" b="1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indent="11113">
              <a:lnSpc>
                <a:spcPct val="90000"/>
              </a:lnSpc>
            </a:pP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Контактное лицо: 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Муст Светлана Александровна</a:t>
            </a:r>
          </a:p>
          <a:p>
            <a:pPr indent="11113">
              <a:lnSpc>
                <a:spcPct val="90000"/>
              </a:lnSpc>
            </a:pPr>
            <a:endParaRPr lang="ru-RU" altLang="ru-RU" sz="2000" b="1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indent="11113">
              <a:lnSpc>
                <a:spcPct val="90000"/>
              </a:lnSpc>
            </a:pP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                                        Загоренко </a:t>
            </a: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Анастасия Юрьевна</a:t>
            </a:r>
          </a:p>
        </p:txBody>
      </p:sp>
      <p:pic>
        <p:nvPicPr>
          <p:cNvPr id="6" name="Picture 1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823" y="354"/>
            <a:ext cx="1514177" cy="159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39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579525"/>
            <a:ext cx="54726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Министерство образования Иркутской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07705" y="2852936"/>
            <a:ext cx="6196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33" y="-29143"/>
            <a:ext cx="2397457" cy="252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52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298" y="-45023"/>
            <a:ext cx="1979712" cy="208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4062" y="2042115"/>
            <a:ext cx="7718610" cy="291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113" algn="ctr">
              <a:lnSpc>
                <a:spcPct val="90000"/>
              </a:lnSpc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С </a:t>
            </a:r>
            <a:r>
              <a:rPr lang="ru-RU" altLang="ru-RU" sz="2000" b="1" dirty="0">
                <a:solidFill>
                  <a:srgbClr val="002060"/>
                </a:solidFill>
                <a:cs typeface="Times New Roman" pitchFamily="18" charset="0"/>
              </a:rPr>
              <a:t>1 сентября 2011 года в связи с переходом на новую систему оплаты труда молодым </a:t>
            </a: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специалистам до </a:t>
            </a:r>
            <a:r>
              <a:rPr lang="ru-RU" altLang="ru-RU" sz="2000" b="1" dirty="0">
                <a:solidFill>
                  <a:srgbClr val="002060"/>
                </a:solidFill>
                <a:cs typeface="Times New Roman" pitchFamily="18" charset="0"/>
              </a:rPr>
              <a:t>29 лет, впервые приступившим к работе по специальности в образовательных </a:t>
            </a: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организациях Иркутской области установлен </a:t>
            </a:r>
            <a:r>
              <a:rPr lang="ru-RU" altLang="ru-RU" sz="2000" b="1" dirty="0">
                <a:solidFill>
                  <a:srgbClr val="002060"/>
                </a:solidFill>
                <a:cs typeface="Times New Roman" pitchFamily="18" charset="0"/>
              </a:rPr>
              <a:t>дополнительный повышающий коэффициент в следующих </a:t>
            </a: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размерах от </a:t>
            </a:r>
            <a:r>
              <a:rPr lang="ru-RU" altLang="ru-RU" sz="2000" b="1" dirty="0">
                <a:solidFill>
                  <a:srgbClr val="002060"/>
                </a:solidFill>
                <a:cs typeface="Times New Roman" pitchFamily="18" charset="0"/>
              </a:rPr>
              <a:t>минимального </a:t>
            </a: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оклада </a:t>
            </a:r>
            <a:r>
              <a:rPr lang="ru-RU" altLang="ru-RU" sz="2000" b="1" dirty="0">
                <a:solidFill>
                  <a:srgbClr val="002060"/>
                </a:solidFill>
                <a:cs typeface="Times New Roman" pitchFamily="18" charset="0"/>
              </a:rPr>
              <a:t>(ставки</a:t>
            </a: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):</a:t>
            </a:r>
          </a:p>
          <a:p>
            <a:pPr indent="11113" algn="ctr">
              <a:lnSpc>
                <a:spcPct val="90000"/>
              </a:lnSpc>
              <a:defRPr/>
            </a:pPr>
            <a:endParaRPr lang="ru-RU" altLang="ru-RU" sz="24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indent="11113" algn="just">
              <a:lnSpc>
                <a:spcPct val="90000"/>
              </a:lnSpc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- </a:t>
            </a:r>
            <a:r>
              <a:rPr lang="ru-RU" altLang="ru-RU" sz="2000" b="1" dirty="0" smtClean="0">
                <a:solidFill>
                  <a:srgbClr val="7030A0"/>
                </a:solidFill>
                <a:cs typeface="Times New Roman" pitchFamily="18" charset="0"/>
              </a:rPr>
              <a:t>20 </a:t>
            </a:r>
            <a:r>
              <a:rPr lang="ru-RU" altLang="ru-RU" sz="2000" b="1" dirty="0">
                <a:solidFill>
                  <a:srgbClr val="7030A0"/>
                </a:solidFill>
                <a:cs typeface="Times New Roman" pitchFamily="18" charset="0"/>
              </a:rPr>
              <a:t>процентов </a:t>
            </a:r>
            <a:r>
              <a:rPr lang="ru-RU" altLang="ru-RU" sz="2000" b="1" dirty="0">
                <a:solidFill>
                  <a:srgbClr val="002060"/>
                </a:solidFill>
                <a:cs typeface="Times New Roman" pitchFamily="18" charset="0"/>
              </a:rPr>
              <a:t>(до 3 лет работы);</a:t>
            </a:r>
          </a:p>
          <a:p>
            <a:pPr indent="11113" algn="just">
              <a:lnSpc>
                <a:spcPct val="90000"/>
              </a:lnSpc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- </a:t>
            </a:r>
            <a:r>
              <a:rPr lang="ru-RU" altLang="ru-RU" sz="2000" b="1" dirty="0" smtClean="0">
                <a:solidFill>
                  <a:srgbClr val="7030A0"/>
                </a:solidFill>
                <a:cs typeface="Times New Roman" pitchFamily="18" charset="0"/>
              </a:rPr>
              <a:t>10 </a:t>
            </a:r>
            <a:r>
              <a:rPr lang="ru-RU" altLang="ru-RU" sz="2000" b="1" dirty="0">
                <a:solidFill>
                  <a:srgbClr val="7030A0"/>
                </a:solidFill>
                <a:cs typeface="Times New Roman" pitchFamily="18" charset="0"/>
              </a:rPr>
              <a:t>процентов </a:t>
            </a:r>
            <a:r>
              <a:rPr lang="ru-RU" altLang="ru-RU" sz="2000" b="1" dirty="0">
                <a:solidFill>
                  <a:srgbClr val="002060"/>
                </a:solidFill>
                <a:cs typeface="Times New Roman" pitchFamily="18" charset="0"/>
              </a:rPr>
              <a:t>(от 3 до 5 лет работы);</a:t>
            </a:r>
          </a:p>
          <a:p>
            <a:pPr algn="just">
              <a:lnSpc>
                <a:spcPct val="90000"/>
              </a:lnSpc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- </a:t>
            </a:r>
            <a:r>
              <a:rPr lang="ru-RU" altLang="ru-RU" sz="2000" b="1" dirty="0" smtClean="0">
                <a:solidFill>
                  <a:srgbClr val="7030A0"/>
                </a:solidFill>
                <a:cs typeface="Times New Roman" pitchFamily="18" charset="0"/>
              </a:rPr>
              <a:t>5 </a:t>
            </a:r>
            <a:r>
              <a:rPr lang="ru-RU" altLang="ru-RU" sz="2000" b="1" dirty="0">
                <a:solidFill>
                  <a:srgbClr val="7030A0"/>
                </a:solidFill>
                <a:cs typeface="Times New Roman" pitchFamily="18" charset="0"/>
              </a:rPr>
              <a:t>процентов </a:t>
            </a:r>
            <a:r>
              <a:rPr lang="ru-RU" altLang="ru-RU" sz="2000" b="1" dirty="0">
                <a:solidFill>
                  <a:srgbClr val="002060"/>
                </a:solidFill>
                <a:cs typeface="Times New Roman" pitchFamily="18" charset="0"/>
              </a:rPr>
              <a:t>(от 5 до 7 лет работы</a:t>
            </a: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).</a:t>
            </a:r>
            <a:endParaRPr lang="ru-RU" altLang="ru-RU" sz="20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585719389"/>
              </p:ext>
            </p:extLst>
          </p:nvPr>
        </p:nvGraphicFramePr>
        <p:xfrm>
          <a:off x="0" y="848760"/>
          <a:ext cx="8856984" cy="567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85133" y="366799"/>
            <a:ext cx="60029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ЕДИНОВРЕМЕННАЯ ВЫПЛАТА МОЛОДЫМ СПЕЦИАЛИСТАМ 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16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978" y="-29142"/>
            <a:ext cx="1979712" cy="208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288907" y="987857"/>
            <a:ext cx="1627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3 000 рублей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46200" y="1518487"/>
            <a:ext cx="1763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10 000 рублей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304710" y="2159512"/>
            <a:ext cx="1627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5 000 рублей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852978" y="3253781"/>
            <a:ext cx="5419086" cy="350438"/>
          </a:xfrm>
          <a:prstGeom prst="rect">
            <a:avLst/>
          </a:prstGeom>
          <a:scene3d>
            <a:camera prst="orthographicFront"/>
            <a:lightRig rig="chilly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400" kern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305512" y="3451950"/>
            <a:ext cx="1763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10 000 рублей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305512" y="4008801"/>
            <a:ext cx="1816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30 000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рублей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05512" y="2720542"/>
            <a:ext cx="1675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5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000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рублей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05512" y="4607028"/>
            <a:ext cx="573098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2 000 рублей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ежемесячно в течении 3-х лет +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оплата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проезда к месту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работы</a:t>
            </a: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300 000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рублей (ВПО)/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150 000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 рублей (С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ПО)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в течение 3-х лет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04710" y="590879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5 000 рублей </a:t>
            </a:r>
            <a:r>
              <a:rPr lang="ru-RU" sz="1400" dirty="0"/>
              <a:t>(ВПО</a:t>
            </a:r>
            <a:r>
              <a:rPr lang="ru-RU" sz="1600" dirty="0"/>
              <a:t>)</a:t>
            </a:r>
          </a:p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3 000 рублей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(СПО)</a:t>
            </a:r>
          </a:p>
          <a:p>
            <a:pPr lvl="0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29490" y="6001129"/>
            <a:ext cx="31172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Ежемесячно в течении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трех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лет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327265" y="5422420"/>
            <a:ext cx="1763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70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000 рублей</a:t>
            </a:r>
          </a:p>
        </p:txBody>
      </p:sp>
    </p:spTree>
    <p:extLst>
      <p:ext uri="{BB962C8B-B14F-4D97-AF65-F5344CB8AC3E}">
        <p14:creationId xmlns:p14="http://schemas.microsoft.com/office/powerpoint/2010/main" val="30102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2682" y="90872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Единовременное </a:t>
            </a:r>
            <a:r>
              <a:rPr lang="ru-RU" sz="2400" b="1" dirty="0"/>
              <a:t>денежное пособие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молодым </a:t>
            </a:r>
            <a:r>
              <a:rPr lang="ru-RU" sz="2400" b="1" dirty="0"/>
              <a:t>специалистам </a:t>
            </a:r>
            <a:endParaRPr lang="ru-RU" sz="2400" b="1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</a:rPr>
              <a:t>Постановление </a:t>
            </a:r>
            <a:r>
              <a:rPr lang="ru-RU" sz="2400" b="1" i="1" dirty="0">
                <a:solidFill>
                  <a:schemeClr val="tx2"/>
                </a:solidFill>
              </a:rPr>
              <a:t>Правительства Иркутской области от 28.02.2008 г. № 35-па «О единовременном денежном пособии молодым специалистам из числа педагогических работников</a:t>
            </a:r>
            <a:r>
              <a:rPr lang="ru-RU" sz="2400" b="1" i="1" dirty="0" smtClean="0">
                <a:solidFill>
                  <a:schemeClr val="tx2"/>
                </a:solidFill>
              </a:rPr>
              <a:t>»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</a:endParaRPr>
          </a:p>
          <a:p>
            <a:pPr algn="just"/>
            <a:r>
              <a:rPr lang="ru-RU" sz="2400" dirty="0" smtClean="0"/>
              <a:t>- в </a:t>
            </a:r>
            <a:r>
              <a:rPr lang="ru-RU" sz="2400" dirty="0"/>
              <a:t>районах Крайнего Севера и приравненных к ним местностях в размере 25000 рублей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smtClean="0"/>
              <a:t>- в </a:t>
            </a:r>
            <a:r>
              <a:rPr lang="ru-RU" sz="2400" dirty="0"/>
              <a:t>иных районах Иркутской области в размере 20000 рублей.</a:t>
            </a:r>
          </a:p>
        </p:txBody>
      </p:sp>
      <p:pic>
        <p:nvPicPr>
          <p:cNvPr id="7" name="Picture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978" y="-29142"/>
            <a:ext cx="1979712" cy="208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65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298" y="-45023"/>
            <a:ext cx="1979712" cy="208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71600" y="890615"/>
            <a:ext cx="64087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 ВЫПЛАТЕ ЕДИНОВРЕМЕННОГО ДЕНЕЖНОГО ПОСОБИЯ МОЛОДЫМ СПЕЦИАЛИСТАМ ИЗ ЧИСЛА ПЕДАГОГИЧЕСКИХ РАБОТНИКОВ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168117211"/>
              </p:ext>
            </p:extLst>
          </p:nvPr>
        </p:nvGraphicFramePr>
        <p:xfrm>
          <a:off x="1691246" y="2058139"/>
          <a:ext cx="567229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7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358069"/>
              </p:ext>
            </p:extLst>
          </p:nvPr>
        </p:nvGraphicFramePr>
        <p:xfrm>
          <a:off x="755575" y="152401"/>
          <a:ext cx="7776863" cy="659838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096345"/>
                <a:gridCol w="1296144"/>
                <a:gridCol w="1195330"/>
                <a:gridCol w="1094522"/>
                <a:gridCol w="1094522"/>
              </a:tblGrid>
              <a:tr h="39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Муниципальное 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2011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2012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2013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2014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города Бодайбо и района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«Братский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«Жигаловский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МО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Балаганский район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Заларинский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Зиминский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Иркутское районное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Казачинско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-Ленский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МО «Катанский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«Качугский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Куйтунский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МО «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Нижнеилимский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«Нижнеудинский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Ольхонское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районное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«Тайшетский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«Тулунский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Усольское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районное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МО «Усть-Илимский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Усть-Кутское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41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«Усть-Удинский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Черемховское районное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Чунское районное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МО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«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Шелеховский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Аларский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район»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Баяндаевский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район»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Боханский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район»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Нукутский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район»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Осинский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район»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 «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Эхирит-Булагатский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район»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5953" marR="559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9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395536" y="764704"/>
            <a:ext cx="718971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i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Перспективным </a:t>
            </a:r>
            <a:r>
              <a:rPr lang="ru-RU" altLang="ru-RU" sz="2000" b="1" i="1" dirty="0">
                <a:solidFill>
                  <a:srgbClr val="000066"/>
                </a:solidFill>
                <a:latin typeface="+mn-lt"/>
                <a:cs typeface="Times New Roman" pitchFamily="18" charset="0"/>
              </a:rPr>
              <a:t>выпускникам высших учебных заведений, расположенных на территории Сибирского федерального округа, оказывается областная государственная поддержка </a:t>
            </a:r>
            <a:r>
              <a:rPr lang="ru-RU" altLang="ru-RU" sz="2000" b="1" i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в </a:t>
            </a:r>
            <a:r>
              <a:rPr lang="ru-RU" altLang="ru-RU" sz="2000" b="1" i="1" dirty="0">
                <a:solidFill>
                  <a:srgbClr val="000066"/>
                </a:solidFill>
                <a:latin typeface="+mn-lt"/>
                <a:cs typeface="Times New Roman" pitchFamily="18" charset="0"/>
              </a:rPr>
              <a:t>размере </a:t>
            </a:r>
            <a:r>
              <a:rPr lang="ru-RU" altLang="ru-RU" sz="2000" b="1" i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1 миллиона рублей </a:t>
            </a:r>
            <a:r>
              <a:rPr lang="ru-RU" altLang="ru-RU" sz="2000" b="1" i="1" dirty="0">
                <a:solidFill>
                  <a:srgbClr val="000066"/>
                </a:solidFill>
                <a:latin typeface="+mn-lt"/>
                <a:cs typeface="Times New Roman" pitchFamily="18" charset="0"/>
              </a:rPr>
              <a:t>в течение 5 лет </a:t>
            </a:r>
            <a:endParaRPr lang="ru-RU" altLang="ru-RU" sz="2000" b="1" i="1" dirty="0" smtClean="0">
              <a:solidFill>
                <a:srgbClr val="000066"/>
              </a:solidFill>
              <a:latin typeface="+mn-lt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b="1" i="1" dirty="0">
              <a:solidFill>
                <a:srgbClr val="000066"/>
              </a:solidFill>
              <a:latin typeface="+mn-lt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i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Государственная областная поддержка за 2012-2014 годы была оказана 73 молодым учителям</a:t>
            </a:r>
            <a:endParaRPr lang="ru-RU" altLang="ru-RU" sz="2000" i="1" dirty="0">
              <a:solidFill>
                <a:srgbClr val="000066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3" y="3933056"/>
            <a:ext cx="77048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altLang="ru-RU" sz="2000" b="1" i="1" dirty="0">
                <a:solidFill>
                  <a:srgbClr val="7030A0"/>
                </a:solidFill>
                <a:cs typeface="Times New Roman" pitchFamily="18" charset="0"/>
              </a:rPr>
              <a:t>300 000 </a:t>
            </a:r>
            <a:r>
              <a:rPr lang="ru-RU" altLang="ru-RU" sz="2000" b="1" i="1" dirty="0" smtClean="0">
                <a:solidFill>
                  <a:srgbClr val="7030A0"/>
                </a:solidFill>
                <a:cs typeface="Times New Roman" pitchFamily="18" charset="0"/>
              </a:rPr>
              <a:t>рублей </a:t>
            </a:r>
            <a:r>
              <a:rPr lang="ru-RU" altLang="ru-RU" sz="2000" b="1" i="1" dirty="0">
                <a:solidFill>
                  <a:srgbClr val="000066"/>
                </a:solidFill>
                <a:cs typeface="Times New Roman" pitchFamily="18" charset="0"/>
              </a:rPr>
              <a:t>- за 1 и 2 год работы в муниципальном общеобразовательном учреждении; </a:t>
            </a:r>
          </a:p>
          <a:p>
            <a:pPr algn="just">
              <a:spcBef>
                <a:spcPct val="0"/>
              </a:spcBef>
            </a:pPr>
            <a:r>
              <a:rPr lang="ru-RU" altLang="ru-RU" sz="2000" b="1" i="1" dirty="0">
                <a:solidFill>
                  <a:srgbClr val="7030A0"/>
                </a:solidFill>
                <a:cs typeface="Times New Roman" pitchFamily="18" charset="0"/>
              </a:rPr>
              <a:t>200 000 </a:t>
            </a:r>
            <a:r>
              <a:rPr lang="ru-RU" altLang="ru-RU" sz="2000" b="1" i="1" dirty="0" smtClean="0">
                <a:solidFill>
                  <a:srgbClr val="7030A0"/>
                </a:solidFill>
                <a:cs typeface="Times New Roman" pitchFamily="18" charset="0"/>
              </a:rPr>
              <a:t>рублей </a:t>
            </a:r>
            <a:r>
              <a:rPr lang="ru-RU" altLang="ru-RU" sz="2000" b="1" i="1" dirty="0">
                <a:solidFill>
                  <a:srgbClr val="000066"/>
                </a:solidFill>
                <a:cs typeface="Times New Roman" pitchFamily="18" charset="0"/>
              </a:rPr>
              <a:t>– за 3 год работы в муниципальном общеобразовательном учреждении; </a:t>
            </a:r>
          </a:p>
          <a:p>
            <a:pPr algn="just">
              <a:spcBef>
                <a:spcPct val="0"/>
              </a:spcBef>
            </a:pPr>
            <a:r>
              <a:rPr lang="ru-RU" altLang="ru-RU" sz="2000" b="1" i="1" dirty="0">
                <a:solidFill>
                  <a:srgbClr val="7030A0"/>
                </a:solidFill>
                <a:cs typeface="Times New Roman" pitchFamily="18" charset="0"/>
              </a:rPr>
              <a:t>100 000 </a:t>
            </a:r>
            <a:r>
              <a:rPr lang="ru-RU" altLang="ru-RU" sz="2000" b="1" i="1" dirty="0" smtClean="0">
                <a:solidFill>
                  <a:srgbClr val="7030A0"/>
                </a:solidFill>
                <a:cs typeface="Times New Roman" pitchFamily="18" charset="0"/>
              </a:rPr>
              <a:t>рублей </a:t>
            </a:r>
            <a:r>
              <a:rPr lang="ru-RU" altLang="ru-RU" sz="2000" b="1" i="1" dirty="0">
                <a:solidFill>
                  <a:srgbClr val="000066"/>
                </a:solidFill>
                <a:cs typeface="Times New Roman" pitchFamily="18" charset="0"/>
              </a:rPr>
              <a:t>– за 4 и 5 год работы в муниципальном общеобразовательном учреждении.</a:t>
            </a:r>
          </a:p>
        </p:txBody>
      </p:sp>
      <p:pic>
        <p:nvPicPr>
          <p:cNvPr id="6" name="Picture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298" y="-45023"/>
            <a:ext cx="1979712" cy="208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978" y="-29142"/>
            <a:ext cx="1979712" cy="208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1" y="391602"/>
            <a:ext cx="82626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ОБЕСПЕЧЕНИЕ СЛУЖЕБНЫМ ЖИЛЬЕМ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МОЛОДЫХ СПЕЦИАЛИСТОВ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5104" y="1014427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настоящее время молодых учителей служебным жильем готовы обеспечить </a:t>
            </a:r>
            <a:r>
              <a:rPr lang="ru-RU" dirty="0" smtClean="0"/>
              <a:t>в  </a:t>
            </a:r>
            <a:r>
              <a:rPr lang="ru-RU" b="1" dirty="0" smtClean="0">
                <a:solidFill>
                  <a:schemeClr val="tx2"/>
                </a:solidFill>
              </a:rPr>
              <a:t>19  </a:t>
            </a:r>
            <a:r>
              <a:rPr lang="ru-RU" b="1" dirty="0">
                <a:solidFill>
                  <a:schemeClr val="tx2"/>
                </a:solidFill>
              </a:rPr>
              <a:t>муниципальных образованиях</a:t>
            </a:r>
            <a:r>
              <a:rPr lang="ru-RU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5104" y="1628800"/>
            <a:ext cx="821536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г. Иркутск (общежитие),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Ангарский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район (общежитие),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Иркутский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район (помощь в аренде),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Казачинско-Ленский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(общежитие),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Ольхонский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район,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Зиминский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район,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Тайшетский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район,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Тулунский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район,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Чунский район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Аларский район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Усть-Удинский район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Мамско-Чуйский район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г. Бодайбо и Бодайбинский район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Черемховский район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Балаганский район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Куйтунский район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Жигаловский район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Зиминский район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Усть-Илимский район.</a:t>
            </a:r>
          </a:p>
        </p:txBody>
      </p:sp>
    </p:spTree>
    <p:extLst>
      <p:ext uri="{BB962C8B-B14F-4D97-AF65-F5344CB8AC3E}">
        <p14:creationId xmlns:p14="http://schemas.microsoft.com/office/powerpoint/2010/main" val="10479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3095" y="870256"/>
            <a:ext cx="784887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ПРОГРАММЫ ПО УЛУЧШЕНИЮ ЖИЛИЩНЫХ </a:t>
            </a: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УСЛОВИЙ УЧИТЕЛЕЙ</a:t>
            </a:r>
            <a:r>
              <a:rPr lang="ru-RU" sz="2400" dirty="0" smtClean="0">
                <a:latin typeface="Times New Roman"/>
                <a:ea typeface="Times New Roman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Подпрограмма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«Молодым семьям-доступное жилье» на 2014-2020 годы </a:t>
            </a:r>
            <a:r>
              <a:rPr lang="ru-RU" dirty="0">
                <a:latin typeface="Times New Roman"/>
                <a:ea typeface="Times New Roman"/>
              </a:rPr>
              <a:t>государственной программы Иркутской области «Доступное жилье на 2014-2020 годы» и подпрограмма «Обеспечение жильём молодых семей» федеральной  целевой программы «Жилище» на 2011-2015 годы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600" dirty="0"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Федеральная </a:t>
            </a:r>
            <a:r>
              <a:rPr lang="ru-RU" dirty="0">
                <a:latin typeface="Times New Roman"/>
                <a:ea typeface="Times New Roman"/>
              </a:rPr>
              <a:t>целевая программа </a:t>
            </a:r>
            <a:r>
              <a:rPr lang="ru-RU" b="1" dirty="0">
                <a:latin typeface="Times New Roman"/>
                <a:ea typeface="Times New Roman"/>
              </a:rPr>
              <a:t>«Устойчивое развитие сельских территорий на 2014-2017 года и на период до 2020 года</a:t>
            </a:r>
            <a:r>
              <a:rPr lang="ru-RU" b="1" dirty="0" smtClean="0">
                <a:latin typeface="Times New Roman"/>
                <a:ea typeface="Times New Roman"/>
              </a:rPr>
              <a:t>».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endParaRPr lang="ru-RU" sz="1600" b="1" dirty="0"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Основное </a:t>
            </a:r>
            <a:r>
              <a:rPr lang="ru-RU" dirty="0">
                <a:latin typeface="Times New Roman"/>
                <a:ea typeface="Times New Roman"/>
              </a:rPr>
              <a:t>мероприятие </a:t>
            </a:r>
            <a:r>
              <a:rPr lang="ru-RU" b="1" dirty="0">
                <a:latin typeface="Times New Roman"/>
                <a:ea typeface="Times New Roman"/>
              </a:rPr>
              <a:t>«Ипотечное кредитование молодых учителей Иркутской </a:t>
            </a:r>
            <a:r>
              <a:rPr lang="ru-RU" b="1" dirty="0" smtClean="0">
                <a:latin typeface="Times New Roman"/>
                <a:ea typeface="Times New Roman"/>
              </a:rPr>
              <a:t>области </a:t>
            </a:r>
            <a:r>
              <a:rPr lang="ru-RU" dirty="0" smtClean="0">
                <a:latin typeface="Times New Roman"/>
                <a:ea typeface="Times New Roman"/>
              </a:rPr>
              <a:t>подпрограммы </a:t>
            </a:r>
            <a:r>
              <a:rPr lang="ru-RU" dirty="0">
                <a:latin typeface="Times New Roman"/>
                <a:ea typeface="Times New Roman"/>
              </a:rPr>
              <a:t>«Стимулирование жилищного строительства в Иркутской области» на 2014-2020 годы Государственной программы Иркутской области «Доступное жилье» на 2014-2020 </a:t>
            </a:r>
            <a:r>
              <a:rPr lang="ru-RU" dirty="0" smtClean="0">
                <a:latin typeface="Times New Roman"/>
                <a:ea typeface="Times New Roman"/>
              </a:rPr>
              <a:t>годы</a:t>
            </a:r>
            <a:r>
              <a:rPr lang="ru-RU" b="1" dirty="0" smtClean="0">
                <a:latin typeface="Times New Roman"/>
                <a:ea typeface="Times New Roman"/>
              </a:rPr>
              <a:t>»</a:t>
            </a:r>
            <a:endParaRPr lang="ru-RU" dirty="0" smtClean="0"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endParaRPr lang="ru-RU" sz="1600" dirty="0"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Подпрограмма </a:t>
            </a:r>
            <a:r>
              <a:rPr lang="ru-RU" b="1" dirty="0">
                <a:latin typeface="Times New Roman"/>
                <a:ea typeface="Times New Roman"/>
              </a:rPr>
              <a:t>«Развитие ипотечного жилищного кредитования в Иркутской области на 2014-2020 годы»</a:t>
            </a:r>
            <a:r>
              <a:rPr lang="ru-RU" dirty="0">
                <a:latin typeface="Times New Roman"/>
                <a:ea typeface="Times New Roman"/>
              </a:rPr>
              <a:t> государственной программы Иркутской области «Доступное жилье» на 2014-2020 годы.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" name="Picture 1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29142"/>
            <a:ext cx="1712370" cy="180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1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1181</Words>
  <Application>Microsoft Office PowerPoint</Application>
  <PresentationFormat>Экран (4:3)</PresentationFormat>
  <Paragraphs>276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Бутакова Ю.А.</dc:creator>
  <cp:lastModifiedBy>Загоренко А.Ю</cp:lastModifiedBy>
  <cp:revision>86</cp:revision>
  <dcterms:created xsi:type="dcterms:W3CDTF">2014-04-16T06:18:45Z</dcterms:created>
  <dcterms:modified xsi:type="dcterms:W3CDTF">2015-04-06T09:28:44Z</dcterms:modified>
</cp:coreProperties>
</file>